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nva Sans" panose="020B0604020202020204" charset="0"/>
      <p:regular r:id="rId31"/>
    </p:embeddedFont>
    <p:embeddedFont>
      <p:font typeface="Canva Sans Bold" panose="020B0604020202020204" charset="0"/>
      <p:bold r:id="rId32"/>
    </p:embeddedFont>
    <p:embeddedFont>
      <p:font typeface="Canva Sans Bold Italics" panose="020B0604020202020204" charset="0"/>
      <p:boldItalic r:id="rId33"/>
    </p:embeddedFont>
    <p:embeddedFont>
      <p:font typeface="Chewy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77.png"/><Relationship Id="rId3" Type="http://schemas.openxmlformats.org/officeDocument/2006/relationships/image" Target="../media/image49.png"/><Relationship Id="rId7" Type="http://schemas.openxmlformats.org/officeDocument/2006/relationships/image" Target="../media/image8.png"/><Relationship Id="rId12" Type="http://schemas.openxmlformats.org/officeDocument/2006/relationships/image" Target="../media/image6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11" Type="http://schemas.openxmlformats.org/officeDocument/2006/relationships/image" Target="../media/image68.png"/><Relationship Id="rId5" Type="http://schemas.openxmlformats.org/officeDocument/2006/relationships/image" Target="../media/image73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4" Type="http://schemas.openxmlformats.org/officeDocument/2006/relationships/image" Target="../media/image50.svg"/><Relationship Id="rId9" Type="http://schemas.openxmlformats.org/officeDocument/2006/relationships/image" Target="../media/image75.png"/><Relationship Id="rId14" Type="http://schemas.openxmlformats.org/officeDocument/2006/relationships/image" Target="../media/image7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9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13" Type="http://schemas.openxmlformats.org/officeDocument/2006/relationships/image" Target="../media/image103.sv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82.png"/><Relationship Id="rId5" Type="http://schemas.openxmlformats.org/officeDocument/2006/relationships/image" Target="../media/image96.png"/><Relationship Id="rId10" Type="http://schemas.openxmlformats.org/officeDocument/2006/relationships/image" Target="../media/image101.sv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jpeg"/><Relationship Id="rId4" Type="http://schemas.openxmlformats.org/officeDocument/2006/relationships/image" Target="../media/image10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5.png"/><Relationship Id="rId7" Type="http://schemas.openxmlformats.org/officeDocument/2006/relationships/image" Target="../media/image110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Relationship Id="rId9" Type="http://schemas.openxmlformats.org/officeDocument/2006/relationships/image" Target="../media/image11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04.png"/><Relationship Id="rId7" Type="http://schemas.openxmlformats.org/officeDocument/2006/relationships/image" Target="../media/image1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04.png"/><Relationship Id="rId7" Type="http://schemas.openxmlformats.org/officeDocument/2006/relationships/image" Target="../media/image1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svg"/><Relationship Id="rId5" Type="http://schemas.openxmlformats.org/officeDocument/2006/relationships/image" Target="../media/image117.png"/><Relationship Id="rId4" Type="http://schemas.openxmlformats.org/officeDocument/2006/relationships/image" Target="../media/image10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4" Type="http://schemas.openxmlformats.org/officeDocument/2006/relationships/image" Target="../media/image1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3" Type="http://schemas.openxmlformats.org/officeDocument/2006/relationships/image" Target="../media/image23.png"/><Relationship Id="rId21" Type="http://schemas.openxmlformats.org/officeDocument/2006/relationships/image" Target="../media/image39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svg"/><Relationship Id="rId20" Type="http://schemas.openxmlformats.org/officeDocument/2006/relationships/hyperlink" Target="https://www.grammarly.com/blog/verbs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19" Type="http://schemas.openxmlformats.org/officeDocument/2006/relationships/hyperlink" Target="https://www.grammarly.com/blog/modifiers/" TargetMode="External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3" Type="http://schemas.openxmlformats.org/officeDocument/2006/relationships/image" Target="../media/image104.png"/><Relationship Id="rId7" Type="http://schemas.openxmlformats.org/officeDocument/2006/relationships/image" Target="../media/image1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svg"/><Relationship Id="rId5" Type="http://schemas.openxmlformats.org/officeDocument/2006/relationships/image" Target="../media/image126.png"/><Relationship Id="rId4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3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svg"/><Relationship Id="rId5" Type="http://schemas.openxmlformats.org/officeDocument/2006/relationships/image" Target="../media/image133.png"/><Relationship Id="rId4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svg"/><Relationship Id="rId5" Type="http://schemas.openxmlformats.org/officeDocument/2006/relationships/image" Target="../media/image135.png"/><Relationship Id="rId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26" Type="http://schemas.openxmlformats.org/officeDocument/2006/relationships/image" Target="../media/image156.png"/><Relationship Id="rId21" Type="http://schemas.openxmlformats.org/officeDocument/2006/relationships/image" Target="../media/image153.svg"/><Relationship Id="rId34" Type="http://schemas.openxmlformats.org/officeDocument/2006/relationships/image" Target="../media/image162.png"/><Relationship Id="rId7" Type="http://schemas.openxmlformats.org/officeDocument/2006/relationships/image" Target="../media/image141.png"/><Relationship Id="rId12" Type="http://schemas.openxmlformats.org/officeDocument/2006/relationships/image" Target="../media/image129.svg"/><Relationship Id="rId17" Type="http://schemas.openxmlformats.org/officeDocument/2006/relationships/image" Target="../media/image149.png"/><Relationship Id="rId25" Type="http://schemas.openxmlformats.org/officeDocument/2006/relationships/image" Target="../media/image101.svg"/><Relationship Id="rId33" Type="http://schemas.openxmlformats.org/officeDocument/2006/relationships/image" Target="../media/image108.svg"/><Relationship Id="rId2" Type="http://schemas.openxmlformats.org/officeDocument/2006/relationships/image" Target="../media/image1.png"/><Relationship Id="rId16" Type="http://schemas.openxmlformats.org/officeDocument/2006/relationships/image" Target="../media/image148.svg"/><Relationship Id="rId20" Type="http://schemas.openxmlformats.org/officeDocument/2006/relationships/image" Target="../media/image152.png"/><Relationship Id="rId29" Type="http://schemas.openxmlformats.org/officeDocument/2006/relationships/image" Target="../media/image15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svg"/><Relationship Id="rId11" Type="http://schemas.openxmlformats.org/officeDocument/2006/relationships/image" Target="../media/image128.png"/><Relationship Id="rId24" Type="http://schemas.openxmlformats.org/officeDocument/2006/relationships/image" Target="../media/image100.png"/><Relationship Id="rId32" Type="http://schemas.openxmlformats.org/officeDocument/2006/relationships/image" Target="../media/image107.png"/><Relationship Id="rId37" Type="http://schemas.openxmlformats.org/officeDocument/2006/relationships/image" Target="../media/image165.svg"/><Relationship Id="rId5" Type="http://schemas.openxmlformats.org/officeDocument/2006/relationships/image" Target="../media/image139.png"/><Relationship Id="rId15" Type="http://schemas.openxmlformats.org/officeDocument/2006/relationships/image" Target="../media/image147.png"/><Relationship Id="rId23" Type="http://schemas.openxmlformats.org/officeDocument/2006/relationships/image" Target="../media/image155.svg"/><Relationship Id="rId28" Type="http://schemas.openxmlformats.org/officeDocument/2006/relationships/image" Target="../media/image158.png"/><Relationship Id="rId36" Type="http://schemas.openxmlformats.org/officeDocument/2006/relationships/image" Target="../media/image164.png"/><Relationship Id="rId10" Type="http://schemas.openxmlformats.org/officeDocument/2006/relationships/image" Target="../media/image144.svg"/><Relationship Id="rId19" Type="http://schemas.openxmlformats.org/officeDocument/2006/relationships/image" Target="../media/image151.svg"/><Relationship Id="rId31" Type="http://schemas.openxmlformats.org/officeDocument/2006/relationships/image" Target="../media/image161.svg"/><Relationship Id="rId4" Type="http://schemas.openxmlformats.org/officeDocument/2006/relationships/image" Target="../media/image91.png"/><Relationship Id="rId9" Type="http://schemas.openxmlformats.org/officeDocument/2006/relationships/image" Target="../media/image143.png"/><Relationship Id="rId14" Type="http://schemas.openxmlformats.org/officeDocument/2006/relationships/image" Target="../media/image146.svg"/><Relationship Id="rId22" Type="http://schemas.openxmlformats.org/officeDocument/2006/relationships/image" Target="../media/image154.png"/><Relationship Id="rId27" Type="http://schemas.openxmlformats.org/officeDocument/2006/relationships/image" Target="../media/image157.svg"/><Relationship Id="rId30" Type="http://schemas.openxmlformats.org/officeDocument/2006/relationships/image" Target="../media/image160.png"/><Relationship Id="rId35" Type="http://schemas.openxmlformats.org/officeDocument/2006/relationships/image" Target="../media/image163.svg"/><Relationship Id="rId8" Type="http://schemas.openxmlformats.org/officeDocument/2006/relationships/image" Target="../media/image142.svg"/><Relationship Id="rId3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11" Type="http://schemas.openxmlformats.org/officeDocument/2006/relationships/image" Target="../media/image63.sv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svg"/><Relationship Id="rId9" Type="http://schemas.openxmlformats.org/officeDocument/2006/relationships/image" Target="../media/image6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5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6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11" Type="http://schemas.openxmlformats.org/officeDocument/2006/relationships/image" Target="../media/image63.sv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svg"/><Relationship Id="rId9" Type="http://schemas.openxmlformats.org/officeDocument/2006/relationships/image" Target="../media/image6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70.png"/><Relationship Id="rId3" Type="http://schemas.openxmlformats.org/officeDocument/2006/relationships/image" Target="../media/image49.png"/><Relationship Id="rId7" Type="http://schemas.openxmlformats.org/officeDocument/2006/relationships/image" Target="../media/image8.png"/><Relationship Id="rId12" Type="http://schemas.openxmlformats.org/officeDocument/2006/relationships/image" Target="../media/image69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openxmlformats.org/officeDocument/2006/relationships/image" Target="../media/image72.png"/><Relationship Id="rId10" Type="http://schemas.openxmlformats.org/officeDocument/2006/relationships/image" Target="../media/image11.svg"/><Relationship Id="rId4" Type="http://schemas.openxmlformats.org/officeDocument/2006/relationships/image" Target="../media/image50.svg"/><Relationship Id="rId9" Type="http://schemas.openxmlformats.org/officeDocument/2006/relationships/image" Target="../media/image10.png"/><Relationship Id="rId14" Type="http://schemas.openxmlformats.org/officeDocument/2006/relationships/image" Target="../media/image7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77.png"/><Relationship Id="rId3" Type="http://schemas.openxmlformats.org/officeDocument/2006/relationships/image" Target="../media/image49.png"/><Relationship Id="rId7" Type="http://schemas.openxmlformats.org/officeDocument/2006/relationships/image" Target="../media/image8.png"/><Relationship Id="rId12" Type="http://schemas.openxmlformats.org/officeDocument/2006/relationships/image" Target="../media/image6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11" Type="http://schemas.openxmlformats.org/officeDocument/2006/relationships/image" Target="../media/image68.png"/><Relationship Id="rId5" Type="http://schemas.openxmlformats.org/officeDocument/2006/relationships/image" Target="../media/image73.png"/><Relationship Id="rId15" Type="http://schemas.openxmlformats.org/officeDocument/2006/relationships/image" Target="../media/image79.png"/><Relationship Id="rId10" Type="http://schemas.openxmlformats.org/officeDocument/2006/relationships/image" Target="../media/image76.svg"/><Relationship Id="rId4" Type="http://schemas.openxmlformats.org/officeDocument/2006/relationships/image" Target="../media/image50.svg"/><Relationship Id="rId9" Type="http://schemas.openxmlformats.org/officeDocument/2006/relationships/image" Target="../media/image75.png"/><Relationship Id="rId14" Type="http://schemas.openxmlformats.org/officeDocument/2006/relationships/image" Target="../media/image7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77.png"/><Relationship Id="rId3" Type="http://schemas.openxmlformats.org/officeDocument/2006/relationships/image" Target="../media/image49.png"/><Relationship Id="rId7" Type="http://schemas.openxmlformats.org/officeDocument/2006/relationships/image" Target="../media/image8.png"/><Relationship Id="rId12" Type="http://schemas.openxmlformats.org/officeDocument/2006/relationships/image" Target="../media/image6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11" Type="http://schemas.openxmlformats.org/officeDocument/2006/relationships/image" Target="../media/image68.png"/><Relationship Id="rId5" Type="http://schemas.openxmlformats.org/officeDocument/2006/relationships/image" Target="../media/image73.png"/><Relationship Id="rId15" Type="http://schemas.openxmlformats.org/officeDocument/2006/relationships/image" Target="../media/image80.png"/><Relationship Id="rId10" Type="http://schemas.openxmlformats.org/officeDocument/2006/relationships/image" Target="../media/image76.svg"/><Relationship Id="rId4" Type="http://schemas.openxmlformats.org/officeDocument/2006/relationships/image" Target="../media/image50.svg"/><Relationship Id="rId9" Type="http://schemas.openxmlformats.org/officeDocument/2006/relationships/image" Target="../media/image75.png"/><Relationship Id="rId14" Type="http://schemas.openxmlformats.org/officeDocument/2006/relationships/image" Target="../media/image7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292021" y="-722100"/>
            <a:ext cx="3308794" cy="4267200"/>
            <a:chOff x="0" y="0"/>
            <a:chExt cx="4411726" cy="5689600"/>
          </a:xfrm>
        </p:grpSpPr>
        <p:sp>
          <p:nvSpPr>
            <p:cNvPr id="4" name="Freeform 4"/>
            <p:cNvSpPr/>
            <p:nvPr/>
          </p:nvSpPr>
          <p:spPr>
            <a:xfrm>
              <a:off x="203200" y="203200"/>
              <a:ext cx="4208526" cy="5486400"/>
            </a:xfrm>
            <a:custGeom>
              <a:avLst/>
              <a:gdLst/>
              <a:ahLst/>
              <a:cxnLst/>
              <a:rect l="l" t="t" r="r" b="b"/>
              <a:pathLst>
                <a:path w="4208526" h="5486400">
                  <a:moveTo>
                    <a:pt x="0" y="0"/>
                  </a:moveTo>
                  <a:lnTo>
                    <a:pt x="4208526" y="0"/>
                  </a:lnTo>
                  <a:lnTo>
                    <a:pt x="420852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4208526" cy="5486400"/>
            </a:xfrm>
            <a:custGeom>
              <a:avLst/>
              <a:gdLst/>
              <a:ahLst/>
              <a:cxnLst/>
              <a:rect l="l" t="t" r="r" b="b"/>
              <a:pathLst>
                <a:path w="4208526" h="5486400">
                  <a:moveTo>
                    <a:pt x="0" y="0"/>
                  </a:moveTo>
                  <a:lnTo>
                    <a:pt x="4208526" y="0"/>
                  </a:lnTo>
                  <a:lnTo>
                    <a:pt x="420852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4436191" y="6981044"/>
            <a:ext cx="4380775" cy="3458356"/>
            <a:chOff x="0" y="0"/>
            <a:chExt cx="5841033" cy="4611141"/>
          </a:xfrm>
        </p:grpSpPr>
        <p:sp>
          <p:nvSpPr>
            <p:cNvPr id="7" name="Freeform 7"/>
            <p:cNvSpPr/>
            <p:nvPr/>
          </p:nvSpPr>
          <p:spPr>
            <a:xfrm rot="5526773">
              <a:off x="917853" y="-336029"/>
              <a:ext cx="4208526" cy="5486400"/>
            </a:xfrm>
            <a:custGeom>
              <a:avLst/>
              <a:gdLst/>
              <a:ahLst/>
              <a:cxnLst/>
              <a:rect l="l" t="t" r="r" b="b"/>
              <a:pathLst>
                <a:path w="4208526" h="5486400">
                  <a:moveTo>
                    <a:pt x="0" y="0"/>
                  </a:moveTo>
                  <a:lnTo>
                    <a:pt x="4208526" y="0"/>
                  </a:lnTo>
                  <a:lnTo>
                    <a:pt x="420852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5526773">
              <a:off x="714653" y="-539229"/>
              <a:ext cx="4208526" cy="5486400"/>
            </a:xfrm>
            <a:custGeom>
              <a:avLst/>
              <a:gdLst/>
              <a:ahLst/>
              <a:cxnLst/>
              <a:rect l="l" t="t" r="r" b="b"/>
              <a:pathLst>
                <a:path w="4208526" h="5486400">
                  <a:moveTo>
                    <a:pt x="0" y="0"/>
                  </a:moveTo>
                  <a:lnTo>
                    <a:pt x="4208526" y="0"/>
                  </a:lnTo>
                  <a:lnTo>
                    <a:pt x="420852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6944408" y="-1295107"/>
            <a:ext cx="2057626" cy="3027858"/>
            <a:chOff x="0" y="0"/>
            <a:chExt cx="2743501" cy="4037143"/>
          </a:xfrm>
        </p:grpSpPr>
        <p:sp>
          <p:nvSpPr>
            <p:cNvPr id="10" name="Freeform 10"/>
            <p:cNvSpPr/>
            <p:nvPr/>
          </p:nvSpPr>
          <p:spPr>
            <a:xfrm>
              <a:off x="101600" y="120798"/>
              <a:ext cx="2641901" cy="3916345"/>
            </a:xfrm>
            <a:custGeom>
              <a:avLst/>
              <a:gdLst/>
              <a:ahLst/>
              <a:cxnLst/>
              <a:rect l="l" t="t" r="r" b="b"/>
              <a:pathLst>
                <a:path w="2641901" h="3916345">
                  <a:moveTo>
                    <a:pt x="0" y="0"/>
                  </a:moveTo>
                  <a:lnTo>
                    <a:pt x="2641901" y="0"/>
                  </a:lnTo>
                  <a:lnTo>
                    <a:pt x="2641901" y="3916345"/>
                  </a:lnTo>
                  <a:lnTo>
                    <a:pt x="0" y="3916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641901" cy="3916345"/>
            </a:xfrm>
            <a:custGeom>
              <a:avLst/>
              <a:gdLst/>
              <a:ahLst/>
              <a:cxnLst/>
              <a:rect l="l" t="t" r="r" b="b"/>
              <a:pathLst>
                <a:path w="2641901" h="3916345">
                  <a:moveTo>
                    <a:pt x="0" y="0"/>
                  </a:moveTo>
                  <a:lnTo>
                    <a:pt x="2641901" y="0"/>
                  </a:lnTo>
                  <a:lnTo>
                    <a:pt x="2641901" y="3916345"/>
                  </a:lnTo>
                  <a:lnTo>
                    <a:pt x="0" y="3916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2389062" y="8506406"/>
            <a:ext cx="3631526" cy="2974910"/>
            <a:chOff x="0" y="0"/>
            <a:chExt cx="4842034" cy="3966546"/>
          </a:xfrm>
        </p:grpSpPr>
        <p:sp>
          <p:nvSpPr>
            <p:cNvPr id="13" name="Freeform 13"/>
            <p:cNvSpPr/>
            <p:nvPr/>
          </p:nvSpPr>
          <p:spPr>
            <a:xfrm rot="6785921">
              <a:off x="1201666" y="25101"/>
              <a:ext cx="2641901" cy="3916345"/>
            </a:xfrm>
            <a:custGeom>
              <a:avLst/>
              <a:gdLst/>
              <a:ahLst/>
              <a:cxnLst/>
              <a:rect l="l" t="t" r="r" b="b"/>
              <a:pathLst>
                <a:path w="2641901" h="3916345">
                  <a:moveTo>
                    <a:pt x="0" y="0"/>
                  </a:moveTo>
                  <a:lnTo>
                    <a:pt x="2641902" y="0"/>
                  </a:lnTo>
                  <a:lnTo>
                    <a:pt x="2641902" y="3916345"/>
                  </a:lnTo>
                  <a:lnTo>
                    <a:pt x="0" y="3916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6785921">
              <a:off x="998466" y="25101"/>
              <a:ext cx="2641901" cy="3916345"/>
            </a:xfrm>
            <a:custGeom>
              <a:avLst/>
              <a:gdLst/>
              <a:ahLst/>
              <a:cxnLst/>
              <a:rect l="l" t="t" r="r" b="b"/>
              <a:pathLst>
                <a:path w="2641901" h="3916345">
                  <a:moveTo>
                    <a:pt x="0" y="0"/>
                  </a:moveTo>
                  <a:lnTo>
                    <a:pt x="2641902" y="0"/>
                  </a:lnTo>
                  <a:lnTo>
                    <a:pt x="2641902" y="3916345"/>
                  </a:lnTo>
                  <a:lnTo>
                    <a:pt x="0" y="3916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6146935" y="4360361"/>
            <a:ext cx="2377129" cy="2355809"/>
            <a:chOff x="0" y="0"/>
            <a:chExt cx="3169506" cy="3141079"/>
          </a:xfrm>
        </p:grpSpPr>
        <p:sp>
          <p:nvSpPr>
            <p:cNvPr id="16" name="Freeform 16"/>
            <p:cNvSpPr/>
            <p:nvPr/>
          </p:nvSpPr>
          <p:spPr>
            <a:xfrm>
              <a:off x="203200" y="203200"/>
              <a:ext cx="2966306" cy="2937879"/>
            </a:xfrm>
            <a:custGeom>
              <a:avLst/>
              <a:gdLst/>
              <a:ahLst/>
              <a:cxnLst/>
              <a:rect l="l" t="t" r="r" b="b"/>
              <a:pathLst>
                <a:path w="2966306" h="2937879">
                  <a:moveTo>
                    <a:pt x="0" y="0"/>
                  </a:moveTo>
                  <a:lnTo>
                    <a:pt x="2966306" y="0"/>
                  </a:lnTo>
                  <a:lnTo>
                    <a:pt x="2966306" y="2937879"/>
                  </a:lnTo>
                  <a:lnTo>
                    <a:pt x="0" y="293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2966306" cy="2937879"/>
            </a:xfrm>
            <a:custGeom>
              <a:avLst/>
              <a:gdLst/>
              <a:ahLst/>
              <a:cxnLst/>
              <a:rect l="l" t="t" r="r" b="b"/>
              <a:pathLst>
                <a:path w="2966306" h="2937879">
                  <a:moveTo>
                    <a:pt x="0" y="0"/>
                  </a:moveTo>
                  <a:lnTo>
                    <a:pt x="2966306" y="0"/>
                  </a:lnTo>
                  <a:lnTo>
                    <a:pt x="2966306" y="2937879"/>
                  </a:lnTo>
                  <a:lnTo>
                    <a:pt x="0" y="293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5600816" y="1184599"/>
            <a:ext cx="2687184" cy="2625461"/>
            <a:chOff x="0" y="0"/>
            <a:chExt cx="3582912" cy="3500614"/>
          </a:xfrm>
        </p:grpSpPr>
        <p:sp>
          <p:nvSpPr>
            <p:cNvPr id="19" name="Freeform 19"/>
            <p:cNvSpPr/>
            <p:nvPr/>
          </p:nvSpPr>
          <p:spPr>
            <a:xfrm rot="-4997349">
              <a:off x="467565" y="387025"/>
              <a:ext cx="2966306" cy="2937879"/>
            </a:xfrm>
            <a:custGeom>
              <a:avLst/>
              <a:gdLst/>
              <a:ahLst/>
              <a:cxnLst/>
              <a:rect l="l" t="t" r="r" b="b"/>
              <a:pathLst>
                <a:path w="2966306" h="2937879">
                  <a:moveTo>
                    <a:pt x="0" y="0"/>
                  </a:moveTo>
                  <a:lnTo>
                    <a:pt x="2966306" y="0"/>
                  </a:lnTo>
                  <a:lnTo>
                    <a:pt x="2966306" y="2937879"/>
                  </a:lnTo>
                  <a:lnTo>
                    <a:pt x="0" y="293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4997349">
              <a:off x="149042" y="175710"/>
              <a:ext cx="2966306" cy="2937879"/>
            </a:xfrm>
            <a:custGeom>
              <a:avLst/>
              <a:gdLst/>
              <a:ahLst/>
              <a:cxnLst/>
              <a:rect l="l" t="t" r="r" b="b"/>
              <a:pathLst>
                <a:path w="2966306" h="2937879">
                  <a:moveTo>
                    <a:pt x="0" y="0"/>
                  </a:moveTo>
                  <a:lnTo>
                    <a:pt x="2966305" y="0"/>
                  </a:lnTo>
                  <a:lnTo>
                    <a:pt x="2966305" y="2937879"/>
                  </a:lnTo>
                  <a:lnTo>
                    <a:pt x="0" y="293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416318" y="1554790"/>
            <a:ext cx="5339630" cy="8439070"/>
          </a:xfrm>
          <a:custGeom>
            <a:avLst/>
            <a:gdLst/>
            <a:ahLst/>
            <a:cxnLst/>
            <a:rect l="l" t="t" r="r" b="b"/>
            <a:pathLst>
              <a:path w="5339630" h="8439070">
                <a:moveTo>
                  <a:pt x="0" y="0"/>
                </a:moveTo>
                <a:lnTo>
                  <a:pt x="5339629" y="0"/>
                </a:lnTo>
                <a:lnTo>
                  <a:pt x="5339629" y="8439071"/>
                </a:lnTo>
                <a:lnTo>
                  <a:pt x="0" y="843907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517424" y="3799754"/>
            <a:ext cx="13675214" cy="193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40"/>
              </a:lnSpc>
            </a:pPr>
            <a:r>
              <a:rPr lang="en-US" sz="13130" spc="525">
                <a:solidFill>
                  <a:srgbClr val="000000"/>
                </a:solidFill>
                <a:latin typeface="Chewy" panose="02000000000000000000"/>
              </a:rPr>
              <a:t>Adverbs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17424" y="3602250"/>
            <a:ext cx="13583809" cy="193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40"/>
              </a:lnSpc>
            </a:pPr>
            <a:r>
              <a:rPr lang="en-US" sz="13130" spc="525">
                <a:solidFill>
                  <a:srgbClr val="D7E8FA"/>
                </a:solidFill>
                <a:latin typeface="Chewy" panose="02000000000000000000"/>
              </a:rPr>
              <a:t>Adverbs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04730" y="3227428"/>
            <a:ext cx="17459973" cy="5364385"/>
            <a:chOff x="0" y="0"/>
            <a:chExt cx="5588844" cy="17171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88844" cy="1717111"/>
            </a:xfrm>
            <a:custGeom>
              <a:avLst/>
              <a:gdLst/>
              <a:ahLst/>
              <a:cxnLst/>
              <a:rect l="l" t="t" r="r" b="b"/>
              <a:pathLst>
                <a:path w="5588844" h="1717111">
                  <a:moveTo>
                    <a:pt x="14189" y="0"/>
                  </a:moveTo>
                  <a:lnTo>
                    <a:pt x="5574655" y="0"/>
                  </a:lnTo>
                  <a:cubicBezTo>
                    <a:pt x="5578418" y="0"/>
                    <a:pt x="5582027" y="1495"/>
                    <a:pt x="5584688" y="4156"/>
                  </a:cubicBezTo>
                  <a:cubicBezTo>
                    <a:pt x="5587349" y="6817"/>
                    <a:pt x="5588844" y="10426"/>
                    <a:pt x="5588844" y="14189"/>
                  </a:cubicBezTo>
                  <a:lnTo>
                    <a:pt x="5588844" y="1702922"/>
                  </a:lnTo>
                  <a:cubicBezTo>
                    <a:pt x="5588844" y="1706685"/>
                    <a:pt x="5587349" y="1710294"/>
                    <a:pt x="5584688" y="1712955"/>
                  </a:cubicBezTo>
                  <a:cubicBezTo>
                    <a:pt x="5582027" y="1715616"/>
                    <a:pt x="5578418" y="1717111"/>
                    <a:pt x="5574655" y="1717111"/>
                  </a:cubicBezTo>
                  <a:lnTo>
                    <a:pt x="14189" y="1717111"/>
                  </a:lnTo>
                  <a:cubicBezTo>
                    <a:pt x="6353" y="1717111"/>
                    <a:pt x="0" y="1710758"/>
                    <a:pt x="0" y="1702922"/>
                  </a:cubicBezTo>
                  <a:lnTo>
                    <a:pt x="0" y="14189"/>
                  </a:lnTo>
                  <a:cubicBezTo>
                    <a:pt x="0" y="6353"/>
                    <a:pt x="6353" y="0"/>
                    <a:pt x="14189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88844" cy="1755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4730" y="2851251"/>
            <a:ext cx="17236859" cy="5532433"/>
            <a:chOff x="0" y="0"/>
            <a:chExt cx="5517426" cy="17709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17426" cy="1770902"/>
            </a:xfrm>
            <a:custGeom>
              <a:avLst/>
              <a:gdLst/>
              <a:ahLst/>
              <a:cxnLst/>
              <a:rect l="l" t="t" r="r" b="b"/>
              <a:pathLst>
                <a:path w="5517426" h="1770902">
                  <a:moveTo>
                    <a:pt x="14373" y="0"/>
                  </a:moveTo>
                  <a:lnTo>
                    <a:pt x="5503053" y="0"/>
                  </a:lnTo>
                  <a:cubicBezTo>
                    <a:pt x="5510991" y="0"/>
                    <a:pt x="5517426" y="6435"/>
                    <a:pt x="5517426" y="14373"/>
                  </a:cubicBezTo>
                  <a:lnTo>
                    <a:pt x="5517426" y="1756529"/>
                  </a:lnTo>
                  <a:cubicBezTo>
                    <a:pt x="5517426" y="1764467"/>
                    <a:pt x="5510991" y="1770902"/>
                    <a:pt x="5503053" y="1770902"/>
                  </a:cubicBezTo>
                  <a:lnTo>
                    <a:pt x="14373" y="1770902"/>
                  </a:lnTo>
                  <a:cubicBezTo>
                    <a:pt x="6435" y="1770902"/>
                    <a:pt x="0" y="1764467"/>
                    <a:pt x="0" y="1756529"/>
                  </a:cubicBezTo>
                  <a:lnTo>
                    <a:pt x="0" y="14373"/>
                  </a:lnTo>
                  <a:cubicBezTo>
                    <a:pt x="0" y="6435"/>
                    <a:pt x="6435" y="0"/>
                    <a:pt x="14373" y="0"/>
                  </a:cubicBezTo>
                  <a:close/>
                </a:path>
              </a:pathLst>
            </a:custGeom>
            <a:solidFill>
              <a:srgbClr val="D7F1F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517426" cy="1809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961824" y="-752403"/>
            <a:ext cx="3009430" cy="3331372"/>
            <a:chOff x="0" y="0"/>
            <a:chExt cx="4012573" cy="4441830"/>
          </a:xfrm>
        </p:grpSpPr>
        <p:sp>
          <p:nvSpPr>
            <p:cNvPr id="10" name="Freeform 10"/>
            <p:cNvSpPr/>
            <p:nvPr/>
          </p:nvSpPr>
          <p:spPr>
            <a:xfrm rot="1380558">
              <a:off x="776204" y="585537"/>
              <a:ext cx="2663365" cy="3473955"/>
            </a:xfrm>
            <a:custGeom>
              <a:avLst/>
              <a:gdLst/>
              <a:ahLst/>
              <a:cxnLst/>
              <a:rect l="l" t="t" r="r" b="b"/>
              <a:pathLst>
                <a:path w="2663365" h="3473955">
                  <a:moveTo>
                    <a:pt x="0" y="0"/>
                  </a:moveTo>
                  <a:lnTo>
                    <a:pt x="2663365" y="0"/>
                  </a:lnTo>
                  <a:lnTo>
                    <a:pt x="2663365" y="3473955"/>
                  </a:lnTo>
                  <a:lnTo>
                    <a:pt x="0" y="3473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1380558">
              <a:off x="573004" y="382337"/>
              <a:ext cx="2663365" cy="3473955"/>
            </a:xfrm>
            <a:custGeom>
              <a:avLst/>
              <a:gdLst/>
              <a:ahLst/>
              <a:cxnLst/>
              <a:rect l="l" t="t" r="r" b="b"/>
              <a:pathLst>
                <a:path w="2663365" h="3473955">
                  <a:moveTo>
                    <a:pt x="0" y="0"/>
                  </a:moveTo>
                  <a:lnTo>
                    <a:pt x="2663365" y="0"/>
                  </a:lnTo>
                  <a:lnTo>
                    <a:pt x="2663365" y="3473955"/>
                  </a:lnTo>
                  <a:lnTo>
                    <a:pt x="0" y="3473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-394986">
            <a:off x="16059385" y="755155"/>
            <a:ext cx="3610638" cy="3647628"/>
            <a:chOff x="0" y="0"/>
            <a:chExt cx="4814184" cy="4863504"/>
          </a:xfrm>
        </p:grpSpPr>
        <p:sp>
          <p:nvSpPr>
            <p:cNvPr id="13" name="Freeform 13"/>
            <p:cNvSpPr/>
            <p:nvPr/>
          </p:nvSpPr>
          <p:spPr>
            <a:xfrm rot="-2605914">
              <a:off x="1187741" y="575180"/>
              <a:ext cx="2641901" cy="3916345"/>
            </a:xfrm>
            <a:custGeom>
              <a:avLst/>
              <a:gdLst/>
              <a:ahLst/>
              <a:cxnLst/>
              <a:rect l="l" t="t" r="r" b="b"/>
              <a:pathLst>
                <a:path w="2641901" h="3916345">
                  <a:moveTo>
                    <a:pt x="0" y="0"/>
                  </a:moveTo>
                  <a:lnTo>
                    <a:pt x="2641901" y="0"/>
                  </a:lnTo>
                  <a:lnTo>
                    <a:pt x="2641901" y="3916345"/>
                  </a:lnTo>
                  <a:lnTo>
                    <a:pt x="0" y="3916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2605914">
              <a:off x="984541" y="371980"/>
              <a:ext cx="2641901" cy="3916345"/>
            </a:xfrm>
            <a:custGeom>
              <a:avLst/>
              <a:gdLst/>
              <a:ahLst/>
              <a:cxnLst/>
              <a:rect l="l" t="t" r="r" b="b"/>
              <a:pathLst>
                <a:path w="2641901" h="3916345">
                  <a:moveTo>
                    <a:pt x="0" y="0"/>
                  </a:moveTo>
                  <a:lnTo>
                    <a:pt x="2641901" y="0"/>
                  </a:lnTo>
                  <a:lnTo>
                    <a:pt x="2641901" y="3916345"/>
                  </a:lnTo>
                  <a:lnTo>
                    <a:pt x="0" y="3916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-263530" y="8537769"/>
            <a:ext cx="1552739" cy="1749231"/>
            <a:chOff x="0" y="0"/>
            <a:chExt cx="2070319" cy="2332308"/>
          </a:xfrm>
        </p:grpSpPr>
        <p:sp>
          <p:nvSpPr>
            <p:cNvPr id="16" name="Freeform 16"/>
            <p:cNvSpPr/>
            <p:nvPr/>
          </p:nvSpPr>
          <p:spPr>
            <a:xfrm flipH="1">
              <a:off x="0" y="236667"/>
              <a:ext cx="2070319" cy="2095641"/>
            </a:xfrm>
            <a:custGeom>
              <a:avLst/>
              <a:gdLst/>
              <a:ahLst/>
              <a:cxnLst/>
              <a:rect l="l" t="t" r="r" b="b"/>
              <a:pathLst>
                <a:path w="2070319" h="2095641">
                  <a:moveTo>
                    <a:pt x="2070319" y="0"/>
                  </a:moveTo>
                  <a:lnTo>
                    <a:pt x="0" y="0"/>
                  </a:lnTo>
                  <a:lnTo>
                    <a:pt x="0" y="2095641"/>
                  </a:lnTo>
                  <a:lnTo>
                    <a:pt x="2070319" y="2095641"/>
                  </a:lnTo>
                  <a:lnTo>
                    <a:pt x="2070319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flipH="1">
              <a:off x="0" y="0"/>
              <a:ext cx="2070319" cy="2095641"/>
            </a:xfrm>
            <a:custGeom>
              <a:avLst/>
              <a:gdLst/>
              <a:ahLst/>
              <a:cxnLst/>
              <a:rect l="l" t="t" r="r" b="b"/>
              <a:pathLst>
                <a:path w="2070319" h="2095641">
                  <a:moveTo>
                    <a:pt x="2070319" y="0"/>
                  </a:moveTo>
                  <a:lnTo>
                    <a:pt x="0" y="0"/>
                  </a:lnTo>
                  <a:lnTo>
                    <a:pt x="0" y="2095641"/>
                  </a:lnTo>
                  <a:lnTo>
                    <a:pt x="2070319" y="2095641"/>
                  </a:lnTo>
                  <a:lnTo>
                    <a:pt x="2070319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164908" y="5085397"/>
            <a:ext cx="182880" cy="182880"/>
            <a:chOff x="0" y="0"/>
            <a:chExt cx="243840" cy="243840"/>
          </a:xfrm>
        </p:grpSpPr>
        <p:sp>
          <p:nvSpPr>
            <p:cNvPr id="19" name="Freeform 19"/>
            <p:cNvSpPr/>
            <p:nvPr/>
          </p:nvSpPr>
          <p:spPr>
            <a:xfrm>
              <a:off x="45720" y="46990"/>
              <a:ext cx="147320" cy="151130"/>
            </a:xfrm>
            <a:custGeom>
              <a:avLst/>
              <a:gdLst/>
              <a:ahLst/>
              <a:cxnLst/>
              <a:rect l="l" t="t" r="r" b="b"/>
              <a:pathLst>
                <a:path w="147320" h="151130">
                  <a:moveTo>
                    <a:pt x="147320" y="54610"/>
                  </a:moveTo>
                  <a:cubicBezTo>
                    <a:pt x="128270" y="135890"/>
                    <a:pt x="118110" y="142240"/>
                    <a:pt x="105410" y="146050"/>
                  </a:cubicBezTo>
                  <a:cubicBezTo>
                    <a:pt x="87630" y="151130"/>
                    <a:pt x="50800" y="149860"/>
                    <a:pt x="34290" y="142240"/>
                  </a:cubicBezTo>
                  <a:cubicBezTo>
                    <a:pt x="22860" y="137160"/>
                    <a:pt x="13970" y="128270"/>
                    <a:pt x="8890" y="116840"/>
                  </a:cubicBezTo>
                  <a:cubicBezTo>
                    <a:pt x="1270" y="100330"/>
                    <a:pt x="0" y="63500"/>
                    <a:pt x="5080" y="45720"/>
                  </a:cubicBezTo>
                  <a:cubicBezTo>
                    <a:pt x="8890" y="33020"/>
                    <a:pt x="16510" y="22860"/>
                    <a:pt x="27940" y="16510"/>
                  </a:cubicBezTo>
                  <a:cubicBezTo>
                    <a:pt x="43180" y="7620"/>
                    <a:pt x="78740" y="0"/>
                    <a:pt x="96520" y="3810"/>
                  </a:cubicBezTo>
                  <a:cubicBezTo>
                    <a:pt x="109220" y="6350"/>
                    <a:pt x="128270" y="22860"/>
                    <a:pt x="12827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229677" y="5085397"/>
            <a:ext cx="187642" cy="182880"/>
            <a:chOff x="0" y="0"/>
            <a:chExt cx="250190" cy="243840"/>
          </a:xfrm>
        </p:grpSpPr>
        <p:sp>
          <p:nvSpPr>
            <p:cNvPr id="21" name="Freeform 21"/>
            <p:cNvSpPr/>
            <p:nvPr/>
          </p:nvSpPr>
          <p:spPr>
            <a:xfrm>
              <a:off x="49530" y="46990"/>
              <a:ext cx="149860" cy="151130"/>
            </a:xfrm>
            <a:custGeom>
              <a:avLst/>
              <a:gdLst/>
              <a:ahLst/>
              <a:cxnLst/>
              <a:rect l="l" t="t" r="r" b="b"/>
              <a:pathLst>
                <a:path w="149860" h="151130">
                  <a:moveTo>
                    <a:pt x="149860" y="54610"/>
                  </a:moveTo>
                  <a:cubicBezTo>
                    <a:pt x="130810" y="135890"/>
                    <a:pt x="120650" y="142240"/>
                    <a:pt x="107950" y="146050"/>
                  </a:cubicBezTo>
                  <a:cubicBezTo>
                    <a:pt x="90170" y="151130"/>
                    <a:pt x="53340" y="149860"/>
                    <a:pt x="36830" y="142240"/>
                  </a:cubicBezTo>
                  <a:cubicBezTo>
                    <a:pt x="25400" y="137160"/>
                    <a:pt x="17780" y="127000"/>
                    <a:pt x="11430" y="116840"/>
                  </a:cubicBezTo>
                  <a:cubicBezTo>
                    <a:pt x="5080" y="106680"/>
                    <a:pt x="0" y="95250"/>
                    <a:pt x="1270" y="81280"/>
                  </a:cubicBezTo>
                  <a:cubicBezTo>
                    <a:pt x="2540" y="62230"/>
                    <a:pt x="12700" y="29210"/>
                    <a:pt x="29210" y="16510"/>
                  </a:cubicBezTo>
                  <a:cubicBezTo>
                    <a:pt x="45720" y="3810"/>
                    <a:pt x="81280" y="0"/>
                    <a:pt x="99060" y="3810"/>
                  </a:cubicBezTo>
                  <a:cubicBezTo>
                    <a:pt x="111760" y="635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229677" y="5153025"/>
            <a:ext cx="187642" cy="184785"/>
            <a:chOff x="0" y="0"/>
            <a:chExt cx="250190" cy="246380"/>
          </a:xfrm>
        </p:grpSpPr>
        <p:sp>
          <p:nvSpPr>
            <p:cNvPr id="23" name="Freeform 23"/>
            <p:cNvSpPr/>
            <p:nvPr/>
          </p:nvSpPr>
          <p:spPr>
            <a:xfrm>
              <a:off x="49530" y="49530"/>
              <a:ext cx="149860" cy="151130"/>
            </a:xfrm>
            <a:custGeom>
              <a:avLst/>
              <a:gdLst/>
              <a:ahLst/>
              <a:cxnLst/>
              <a:rect l="l" t="t" r="r" b="b"/>
              <a:pathLst>
                <a:path w="149860" h="151130">
                  <a:moveTo>
                    <a:pt x="149860" y="54610"/>
                  </a:moveTo>
                  <a:cubicBezTo>
                    <a:pt x="130810" y="135890"/>
                    <a:pt x="120650" y="142240"/>
                    <a:pt x="107950" y="146050"/>
                  </a:cubicBezTo>
                  <a:cubicBezTo>
                    <a:pt x="90170" y="151130"/>
                    <a:pt x="53340" y="149860"/>
                    <a:pt x="36830" y="142240"/>
                  </a:cubicBezTo>
                  <a:cubicBezTo>
                    <a:pt x="25400" y="137160"/>
                    <a:pt x="17780" y="127000"/>
                    <a:pt x="11430" y="116840"/>
                  </a:cubicBezTo>
                  <a:cubicBezTo>
                    <a:pt x="5080" y="106680"/>
                    <a:pt x="0" y="95250"/>
                    <a:pt x="1270" y="81280"/>
                  </a:cubicBezTo>
                  <a:cubicBezTo>
                    <a:pt x="2540" y="62230"/>
                    <a:pt x="16510" y="29210"/>
                    <a:pt x="29210" y="16510"/>
                  </a:cubicBezTo>
                  <a:cubicBezTo>
                    <a:pt x="38100" y="6350"/>
                    <a:pt x="49530" y="2540"/>
                    <a:pt x="63500" y="1270"/>
                  </a:cubicBezTo>
                  <a:cubicBezTo>
                    <a:pt x="82550" y="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129665" y="5188268"/>
            <a:ext cx="184785" cy="189548"/>
            <a:chOff x="0" y="0"/>
            <a:chExt cx="246380" cy="252730"/>
          </a:xfrm>
        </p:grpSpPr>
        <p:sp>
          <p:nvSpPr>
            <p:cNvPr id="25" name="Freeform 25"/>
            <p:cNvSpPr/>
            <p:nvPr/>
          </p:nvSpPr>
          <p:spPr>
            <a:xfrm>
              <a:off x="44450" y="49530"/>
              <a:ext cx="148590" cy="154940"/>
            </a:xfrm>
            <a:custGeom>
              <a:avLst/>
              <a:gdLst/>
              <a:ahLst/>
              <a:cxnLst/>
              <a:rect l="l" t="t" r="r" b="b"/>
              <a:pathLst>
                <a:path w="148590" h="154940">
                  <a:moveTo>
                    <a:pt x="148590" y="53340"/>
                  </a:moveTo>
                  <a:cubicBezTo>
                    <a:pt x="146050" y="107950"/>
                    <a:pt x="123190" y="135890"/>
                    <a:pt x="107950" y="146050"/>
                  </a:cubicBezTo>
                  <a:cubicBezTo>
                    <a:pt x="96520" y="152400"/>
                    <a:pt x="83820" y="154940"/>
                    <a:pt x="71120" y="152400"/>
                  </a:cubicBezTo>
                  <a:cubicBezTo>
                    <a:pt x="53340" y="148590"/>
                    <a:pt x="2286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4130"/>
                    <a:pt x="29210" y="16510"/>
                  </a:cubicBezTo>
                  <a:cubicBezTo>
                    <a:pt x="38100" y="8890"/>
                    <a:pt x="49530" y="2540"/>
                    <a:pt x="62230" y="1270"/>
                  </a:cubicBezTo>
                  <a:cubicBezTo>
                    <a:pt x="80010" y="0"/>
                    <a:pt x="129540" y="22860"/>
                    <a:pt x="12954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1164908" y="5153025"/>
            <a:ext cx="182880" cy="184785"/>
            <a:chOff x="0" y="0"/>
            <a:chExt cx="243840" cy="246380"/>
          </a:xfrm>
        </p:grpSpPr>
        <p:sp>
          <p:nvSpPr>
            <p:cNvPr id="27" name="Freeform 27"/>
            <p:cNvSpPr/>
            <p:nvPr/>
          </p:nvSpPr>
          <p:spPr>
            <a:xfrm>
              <a:off x="45720" y="49530"/>
              <a:ext cx="147320" cy="151130"/>
            </a:xfrm>
            <a:custGeom>
              <a:avLst/>
              <a:gdLst/>
              <a:ahLst/>
              <a:cxnLst/>
              <a:rect l="l" t="t" r="r" b="b"/>
              <a:pathLst>
                <a:path w="147320" h="151130">
                  <a:moveTo>
                    <a:pt x="147320" y="54610"/>
                  </a:moveTo>
                  <a:cubicBezTo>
                    <a:pt x="128270" y="135890"/>
                    <a:pt x="118110" y="142240"/>
                    <a:pt x="105410" y="146050"/>
                  </a:cubicBezTo>
                  <a:cubicBezTo>
                    <a:pt x="87630" y="151130"/>
                    <a:pt x="50800" y="149860"/>
                    <a:pt x="34290" y="142240"/>
                  </a:cubicBezTo>
                  <a:cubicBezTo>
                    <a:pt x="22860" y="137160"/>
                    <a:pt x="13970" y="128270"/>
                    <a:pt x="8890" y="116840"/>
                  </a:cubicBezTo>
                  <a:cubicBezTo>
                    <a:pt x="1270" y="100330"/>
                    <a:pt x="0" y="63500"/>
                    <a:pt x="5080" y="45720"/>
                  </a:cubicBezTo>
                  <a:cubicBezTo>
                    <a:pt x="8890" y="33020"/>
                    <a:pt x="19050" y="24130"/>
                    <a:pt x="27940" y="16510"/>
                  </a:cubicBezTo>
                  <a:cubicBezTo>
                    <a:pt x="36830" y="8890"/>
                    <a:pt x="48260" y="2540"/>
                    <a:pt x="60960" y="1270"/>
                  </a:cubicBezTo>
                  <a:cubicBezTo>
                    <a:pt x="78740" y="0"/>
                    <a:pt x="128270" y="22860"/>
                    <a:pt x="12827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1164908" y="5188268"/>
            <a:ext cx="184785" cy="189548"/>
            <a:chOff x="0" y="0"/>
            <a:chExt cx="246380" cy="252730"/>
          </a:xfrm>
        </p:grpSpPr>
        <p:sp>
          <p:nvSpPr>
            <p:cNvPr id="29" name="Freeform 29"/>
            <p:cNvSpPr/>
            <p:nvPr/>
          </p:nvSpPr>
          <p:spPr>
            <a:xfrm>
              <a:off x="4318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7320" y="107950"/>
                    <a:pt x="124460" y="13716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7620" y="44450"/>
                  </a:cubicBezTo>
                  <a:cubicBezTo>
                    <a:pt x="11430" y="31750"/>
                    <a:pt x="21590" y="24130"/>
                    <a:pt x="30480" y="16510"/>
                  </a:cubicBezTo>
                  <a:cubicBezTo>
                    <a:pt x="39370" y="889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1129665" y="5257800"/>
            <a:ext cx="184785" cy="189548"/>
            <a:chOff x="0" y="0"/>
            <a:chExt cx="246380" cy="252730"/>
          </a:xfrm>
        </p:grpSpPr>
        <p:sp>
          <p:nvSpPr>
            <p:cNvPr id="31" name="Freeform 31"/>
            <p:cNvSpPr/>
            <p:nvPr/>
          </p:nvSpPr>
          <p:spPr>
            <a:xfrm>
              <a:off x="44450" y="49530"/>
              <a:ext cx="148590" cy="154940"/>
            </a:xfrm>
            <a:custGeom>
              <a:avLst/>
              <a:gdLst/>
              <a:ahLst/>
              <a:cxnLst/>
              <a:rect l="l" t="t" r="r" b="b"/>
              <a:pathLst>
                <a:path w="148590" h="154940">
                  <a:moveTo>
                    <a:pt x="148590" y="53340"/>
                  </a:moveTo>
                  <a:cubicBezTo>
                    <a:pt x="146050" y="107950"/>
                    <a:pt x="123190" y="135890"/>
                    <a:pt x="107950" y="146050"/>
                  </a:cubicBezTo>
                  <a:cubicBezTo>
                    <a:pt x="96520" y="152400"/>
                    <a:pt x="83820" y="154940"/>
                    <a:pt x="71120" y="152400"/>
                  </a:cubicBezTo>
                  <a:cubicBezTo>
                    <a:pt x="53340" y="148590"/>
                    <a:pt x="2286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4130"/>
                    <a:pt x="29210" y="16510"/>
                  </a:cubicBezTo>
                  <a:cubicBezTo>
                    <a:pt x="38100" y="8890"/>
                    <a:pt x="49530" y="2540"/>
                    <a:pt x="62230" y="1270"/>
                  </a:cubicBezTo>
                  <a:cubicBezTo>
                    <a:pt x="80010" y="0"/>
                    <a:pt x="129540" y="22860"/>
                    <a:pt x="12954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1268730" y="5049203"/>
            <a:ext cx="184785" cy="189548"/>
            <a:chOff x="0" y="0"/>
            <a:chExt cx="246380" cy="252730"/>
          </a:xfrm>
        </p:grpSpPr>
        <p:sp>
          <p:nvSpPr>
            <p:cNvPr id="33" name="Freeform 33"/>
            <p:cNvSpPr/>
            <p:nvPr/>
          </p:nvSpPr>
          <p:spPr>
            <a:xfrm>
              <a:off x="44450" y="49530"/>
              <a:ext cx="148590" cy="154940"/>
            </a:xfrm>
            <a:custGeom>
              <a:avLst/>
              <a:gdLst/>
              <a:ahLst/>
              <a:cxnLst/>
              <a:rect l="l" t="t" r="r" b="b"/>
              <a:pathLst>
                <a:path w="148590" h="154940">
                  <a:moveTo>
                    <a:pt x="148590" y="53340"/>
                  </a:moveTo>
                  <a:cubicBezTo>
                    <a:pt x="146050" y="107950"/>
                    <a:pt x="123190" y="135890"/>
                    <a:pt x="107950" y="146050"/>
                  </a:cubicBezTo>
                  <a:cubicBezTo>
                    <a:pt x="96520" y="152400"/>
                    <a:pt x="83820" y="154940"/>
                    <a:pt x="71120" y="152400"/>
                  </a:cubicBezTo>
                  <a:cubicBezTo>
                    <a:pt x="53340" y="148590"/>
                    <a:pt x="2286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4130"/>
                    <a:pt x="29210" y="16510"/>
                  </a:cubicBezTo>
                  <a:cubicBezTo>
                    <a:pt x="38100" y="8890"/>
                    <a:pt x="49530" y="2540"/>
                    <a:pt x="62230" y="1270"/>
                  </a:cubicBezTo>
                  <a:cubicBezTo>
                    <a:pt x="80010" y="0"/>
                    <a:pt x="129540" y="22860"/>
                    <a:pt x="12954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1199198" y="5049203"/>
            <a:ext cx="184785" cy="189548"/>
            <a:chOff x="0" y="0"/>
            <a:chExt cx="246380" cy="252730"/>
          </a:xfrm>
        </p:grpSpPr>
        <p:sp>
          <p:nvSpPr>
            <p:cNvPr id="35" name="Freeform 35"/>
            <p:cNvSpPr/>
            <p:nvPr/>
          </p:nvSpPr>
          <p:spPr>
            <a:xfrm>
              <a:off x="44450" y="49530"/>
              <a:ext cx="148590" cy="154940"/>
            </a:xfrm>
            <a:custGeom>
              <a:avLst/>
              <a:gdLst/>
              <a:ahLst/>
              <a:cxnLst/>
              <a:rect l="l" t="t" r="r" b="b"/>
              <a:pathLst>
                <a:path w="148590" h="154940">
                  <a:moveTo>
                    <a:pt x="148590" y="53340"/>
                  </a:moveTo>
                  <a:cubicBezTo>
                    <a:pt x="146050" y="107950"/>
                    <a:pt x="123190" y="135890"/>
                    <a:pt x="107950" y="146050"/>
                  </a:cubicBezTo>
                  <a:cubicBezTo>
                    <a:pt x="96520" y="152400"/>
                    <a:pt x="83820" y="154940"/>
                    <a:pt x="71120" y="152400"/>
                  </a:cubicBezTo>
                  <a:cubicBezTo>
                    <a:pt x="53340" y="148590"/>
                    <a:pt x="2286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4130"/>
                    <a:pt x="29210" y="16510"/>
                  </a:cubicBezTo>
                  <a:cubicBezTo>
                    <a:pt x="38100" y="8890"/>
                    <a:pt x="49530" y="2540"/>
                    <a:pt x="62230" y="1270"/>
                  </a:cubicBezTo>
                  <a:cubicBezTo>
                    <a:pt x="80010" y="0"/>
                    <a:pt x="129540" y="22860"/>
                    <a:pt x="12954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1194435" y="5222558"/>
            <a:ext cx="189548" cy="184785"/>
            <a:chOff x="0" y="0"/>
            <a:chExt cx="252730" cy="246380"/>
          </a:xfrm>
        </p:grpSpPr>
        <p:sp>
          <p:nvSpPr>
            <p:cNvPr id="37" name="Freeform 37"/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4610"/>
                  </a:moveTo>
                  <a:cubicBezTo>
                    <a:pt x="147320" y="107950"/>
                    <a:pt x="128270" y="137160"/>
                    <a:pt x="109220" y="146050"/>
                  </a:cubicBezTo>
                  <a:cubicBezTo>
                    <a:pt x="90170" y="154940"/>
                    <a:pt x="54610" y="149860"/>
                    <a:pt x="38100" y="142240"/>
                  </a:cubicBezTo>
                  <a:cubicBezTo>
                    <a:pt x="26670" y="137160"/>
                    <a:pt x="19050" y="127000"/>
                    <a:pt x="12700" y="116840"/>
                  </a:cubicBezTo>
                  <a:cubicBezTo>
                    <a:pt x="6350" y="106680"/>
                    <a:pt x="0" y="9525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id="38" name="Freeform 38"/>
          <p:cNvSpPr/>
          <p:nvPr/>
        </p:nvSpPr>
        <p:spPr>
          <a:xfrm>
            <a:off x="512839" y="3414313"/>
            <a:ext cx="17020642" cy="4406309"/>
          </a:xfrm>
          <a:custGeom>
            <a:avLst/>
            <a:gdLst/>
            <a:ahLst/>
            <a:cxnLst/>
            <a:rect l="l" t="t" r="r" b="b"/>
            <a:pathLst>
              <a:path w="17020642" h="4406309">
                <a:moveTo>
                  <a:pt x="0" y="0"/>
                </a:moveTo>
                <a:lnTo>
                  <a:pt x="17020642" y="0"/>
                </a:lnTo>
                <a:lnTo>
                  <a:pt x="17020642" y="4406309"/>
                </a:lnTo>
                <a:lnTo>
                  <a:pt x="0" y="440630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635"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82926" y="1066800"/>
            <a:ext cx="14878898" cy="1196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5"/>
              </a:lnSpc>
            </a:pPr>
            <a:r>
              <a:rPr lang="en-US" sz="8110" spc="324">
                <a:solidFill>
                  <a:srgbClr val="000000"/>
                </a:solidFill>
                <a:latin typeface="Chewy" panose="02000000000000000000"/>
              </a:rPr>
              <a:t>Adverbs of Indefinite Frequency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81100" y="3644471"/>
            <a:ext cx="16230600" cy="5403593"/>
            <a:chOff x="0" y="0"/>
            <a:chExt cx="5195328" cy="15836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95328" cy="1583617"/>
            </a:xfrm>
            <a:custGeom>
              <a:avLst/>
              <a:gdLst/>
              <a:ahLst/>
              <a:cxnLst/>
              <a:rect l="l" t="t" r="r" b="b"/>
              <a:pathLst>
                <a:path w="5195328" h="1583617">
                  <a:moveTo>
                    <a:pt x="15264" y="0"/>
                  </a:moveTo>
                  <a:lnTo>
                    <a:pt x="5180064" y="0"/>
                  </a:lnTo>
                  <a:cubicBezTo>
                    <a:pt x="5184112" y="0"/>
                    <a:pt x="5187995" y="1608"/>
                    <a:pt x="5190857" y="4471"/>
                  </a:cubicBezTo>
                  <a:cubicBezTo>
                    <a:pt x="5193720" y="7333"/>
                    <a:pt x="5195328" y="11216"/>
                    <a:pt x="5195328" y="15264"/>
                  </a:cubicBezTo>
                  <a:lnTo>
                    <a:pt x="5195328" y="1568354"/>
                  </a:lnTo>
                  <a:cubicBezTo>
                    <a:pt x="5195328" y="1572402"/>
                    <a:pt x="5193720" y="1576284"/>
                    <a:pt x="5190857" y="1579147"/>
                  </a:cubicBezTo>
                  <a:cubicBezTo>
                    <a:pt x="5187995" y="1582009"/>
                    <a:pt x="5184112" y="1583617"/>
                    <a:pt x="5180064" y="1583617"/>
                  </a:cubicBezTo>
                  <a:lnTo>
                    <a:pt x="15264" y="1583617"/>
                  </a:lnTo>
                  <a:cubicBezTo>
                    <a:pt x="11216" y="1583617"/>
                    <a:pt x="7333" y="1582009"/>
                    <a:pt x="4471" y="1579147"/>
                  </a:cubicBezTo>
                  <a:cubicBezTo>
                    <a:pt x="1608" y="1576284"/>
                    <a:pt x="0" y="1572402"/>
                    <a:pt x="0" y="1568354"/>
                  </a:cubicBezTo>
                  <a:lnTo>
                    <a:pt x="0" y="15264"/>
                  </a:lnTo>
                  <a:cubicBezTo>
                    <a:pt x="0" y="11216"/>
                    <a:pt x="1608" y="7333"/>
                    <a:pt x="4471" y="4471"/>
                  </a:cubicBezTo>
                  <a:cubicBezTo>
                    <a:pt x="7333" y="1608"/>
                    <a:pt x="11216" y="0"/>
                    <a:pt x="15264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195328" cy="1621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8580" y="2434988"/>
            <a:ext cx="16230600" cy="6366112"/>
            <a:chOff x="0" y="0"/>
            <a:chExt cx="5195328" cy="17709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95328" cy="1770902"/>
            </a:xfrm>
            <a:custGeom>
              <a:avLst/>
              <a:gdLst/>
              <a:ahLst/>
              <a:cxnLst/>
              <a:rect l="l" t="t" r="r" b="b"/>
              <a:pathLst>
                <a:path w="5195328" h="1770902">
                  <a:moveTo>
                    <a:pt x="15264" y="0"/>
                  </a:moveTo>
                  <a:lnTo>
                    <a:pt x="5180064" y="0"/>
                  </a:lnTo>
                  <a:cubicBezTo>
                    <a:pt x="5184112" y="0"/>
                    <a:pt x="5187995" y="1608"/>
                    <a:pt x="5190857" y="4471"/>
                  </a:cubicBezTo>
                  <a:cubicBezTo>
                    <a:pt x="5193720" y="7333"/>
                    <a:pt x="5195328" y="11216"/>
                    <a:pt x="5195328" y="15264"/>
                  </a:cubicBezTo>
                  <a:lnTo>
                    <a:pt x="5195328" y="1755638"/>
                  </a:lnTo>
                  <a:cubicBezTo>
                    <a:pt x="5195328" y="1759687"/>
                    <a:pt x="5193720" y="1763569"/>
                    <a:pt x="5190857" y="1766432"/>
                  </a:cubicBezTo>
                  <a:cubicBezTo>
                    <a:pt x="5187995" y="1769294"/>
                    <a:pt x="5184112" y="1770902"/>
                    <a:pt x="5180064" y="1770902"/>
                  </a:cubicBezTo>
                  <a:lnTo>
                    <a:pt x="15264" y="1770902"/>
                  </a:lnTo>
                  <a:cubicBezTo>
                    <a:pt x="11216" y="1770902"/>
                    <a:pt x="7333" y="1769294"/>
                    <a:pt x="4471" y="1766432"/>
                  </a:cubicBezTo>
                  <a:cubicBezTo>
                    <a:pt x="1608" y="1763569"/>
                    <a:pt x="0" y="1759687"/>
                    <a:pt x="0" y="1755638"/>
                  </a:cubicBezTo>
                  <a:lnTo>
                    <a:pt x="0" y="15264"/>
                  </a:lnTo>
                  <a:cubicBezTo>
                    <a:pt x="0" y="11216"/>
                    <a:pt x="1608" y="7333"/>
                    <a:pt x="4471" y="4471"/>
                  </a:cubicBezTo>
                  <a:cubicBezTo>
                    <a:pt x="7333" y="1608"/>
                    <a:pt x="11216" y="0"/>
                    <a:pt x="15264" y="0"/>
                  </a:cubicBezTo>
                  <a:close/>
                </a:path>
              </a:pathLst>
            </a:custGeom>
            <a:solidFill>
              <a:srgbClr val="D7F1F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195328" cy="1809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554670" y="-752403"/>
            <a:ext cx="3009430" cy="3331372"/>
            <a:chOff x="0" y="0"/>
            <a:chExt cx="4012573" cy="4441830"/>
          </a:xfrm>
        </p:grpSpPr>
        <p:sp>
          <p:nvSpPr>
            <p:cNvPr id="10" name="Freeform 10"/>
            <p:cNvSpPr/>
            <p:nvPr/>
          </p:nvSpPr>
          <p:spPr>
            <a:xfrm rot="1380558">
              <a:off x="776204" y="585537"/>
              <a:ext cx="2663365" cy="3473955"/>
            </a:xfrm>
            <a:custGeom>
              <a:avLst/>
              <a:gdLst/>
              <a:ahLst/>
              <a:cxnLst/>
              <a:rect l="l" t="t" r="r" b="b"/>
              <a:pathLst>
                <a:path w="2663365" h="3473955">
                  <a:moveTo>
                    <a:pt x="0" y="0"/>
                  </a:moveTo>
                  <a:lnTo>
                    <a:pt x="2663365" y="0"/>
                  </a:lnTo>
                  <a:lnTo>
                    <a:pt x="2663365" y="3473955"/>
                  </a:lnTo>
                  <a:lnTo>
                    <a:pt x="0" y="3473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1380558">
              <a:off x="573004" y="382337"/>
              <a:ext cx="2663365" cy="3473955"/>
            </a:xfrm>
            <a:custGeom>
              <a:avLst/>
              <a:gdLst/>
              <a:ahLst/>
              <a:cxnLst/>
              <a:rect l="l" t="t" r="r" b="b"/>
              <a:pathLst>
                <a:path w="2663365" h="3473955">
                  <a:moveTo>
                    <a:pt x="0" y="0"/>
                  </a:moveTo>
                  <a:lnTo>
                    <a:pt x="2663365" y="0"/>
                  </a:lnTo>
                  <a:lnTo>
                    <a:pt x="2663365" y="3473955"/>
                  </a:lnTo>
                  <a:lnTo>
                    <a:pt x="0" y="3473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-394986">
            <a:off x="16059385" y="913283"/>
            <a:ext cx="3610638" cy="3647628"/>
            <a:chOff x="0" y="0"/>
            <a:chExt cx="4814184" cy="4863504"/>
          </a:xfrm>
        </p:grpSpPr>
        <p:sp>
          <p:nvSpPr>
            <p:cNvPr id="13" name="Freeform 13"/>
            <p:cNvSpPr/>
            <p:nvPr/>
          </p:nvSpPr>
          <p:spPr>
            <a:xfrm rot="-2605914">
              <a:off x="1187741" y="575180"/>
              <a:ext cx="2641901" cy="3916345"/>
            </a:xfrm>
            <a:custGeom>
              <a:avLst/>
              <a:gdLst/>
              <a:ahLst/>
              <a:cxnLst/>
              <a:rect l="l" t="t" r="r" b="b"/>
              <a:pathLst>
                <a:path w="2641901" h="3916345">
                  <a:moveTo>
                    <a:pt x="0" y="0"/>
                  </a:moveTo>
                  <a:lnTo>
                    <a:pt x="2641901" y="0"/>
                  </a:lnTo>
                  <a:lnTo>
                    <a:pt x="2641901" y="3916345"/>
                  </a:lnTo>
                  <a:lnTo>
                    <a:pt x="0" y="3916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2605914">
              <a:off x="984541" y="371980"/>
              <a:ext cx="2641901" cy="3916345"/>
            </a:xfrm>
            <a:custGeom>
              <a:avLst/>
              <a:gdLst/>
              <a:ahLst/>
              <a:cxnLst/>
              <a:rect l="l" t="t" r="r" b="b"/>
              <a:pathLst>
                <a:path w="2641901" h="3916345">
                  <a:moveTo>
                    <a:pt x="0" y="0"/>
                  </a:moveTo>
                  <a:lnTo>
                    <a:pt x="2641901" y="0"/>
                  </a:lnTo>
                  <a:lnTo>
                    <a:pt x="2641901" y="3916345"/>
                  </a:lnTo>
                  <a:lnTo>
                    <a:pt x="0" y="3916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-371639" y="8383685"/>
            <a:ext cx="1552739" cy="1749231"/>
            <a:chOff x="0" y="0"/>
            <a:chExt cx="2070319" cy="2332308"/>
          </a:xfrm>
        </p:grpSpPr>
        <p:sp>
          <p:nvSpPr>
            <p:cNvPr id="16" name="Freeform 16"/>
            <p:cNvSpPr/>
            <p:nvPr/>
          </p:nvSpPr>
          <p:spPr>
            <a:xfrm flipH="1">
              <a:off x="0" y="236667"/>
              <a:ext cx="2070319" cy="2095641"/>
            </a:xfrm>
            <a:custGeom>
              <a:avLst/>
              <a:gdLst/>
              <a:ahLst/>
              <a:cxnLst/>
              <a:rect l="l" t="t" r="r" b="b"/>
              <a:pathLst>
                <a:path w="2070319" h="2095641">
                  <a:moveTo>
                    <a:pt x="2070319" y="0"/>
                  </a:moveTo>
                  <a:lnTo>
                    <a:pt x="0" y="0"/>
                  </a:lnTo>
                  <a:lnTo>
                    <a:pt x="0" y="2095641"/>
                  </a:lnTo>
                  <a:lnTo>
                    <a:pt x="2070319" y="2095641"/>
                  </a:lnTo>
                  <a:lnTo>
                    <a:pt x="2070319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flipH="1">
              <a:off x="0" y="0"/>
              <a:ext cx="2070319" cy="2095641"/>
            </a:xfrm>
            <a:custGeom>
              <a:avLst/>
              <a:gdLst/>
              <a:ahLst/>
              <a:cxnLst/>
              <a:rect l="l" t="t" r="r" b="b"/>
              <a:pathLst>
                <a:path w="2070319" h="2095641">
                  <a:moveTo>
                    <a:pt x="2070319" y="0"/>
                  </a:moveTo>
                  <a:lnTo>
                    <a:pt x="0" y="0"/>
                  </a:lnTo>
                  <a:lnTo>
                    <a:pt x="0" y="2095641"/>
                  </a:lnTo>
                  <a:lnTo>
                    <a:pt x="2070319" y="2095641"/>
                  </a:lnTo>
                  <a:lnTo>
                    <a:pt x="2070319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219402" y="2862857"/>
            <a:ext cx="15888956" cy="5520828"/>
          </a:xfrm>
          <a:custGeom>
            <a:avLst/>
            <a:gdLst/>
            <a:ahLst/>
            <a:cxnLst/>
            <a:rect l="l" t="t" r="r" b="b"/>
            <a:pathLst>
              <a:path w="15888956" h="4221841">
                <a:moveTo>
                  <a:pt x="0" y="0"/>
                </a:moveTo>
                <a:lnTo>
                  <a:pt x="15888956" y="0"/>
                </a:lnTo>
                <a:lnTo>
                  <a:pt x="15888956" y="4221842"/>
                </a:lnTo>
                <a:lnTo>
                  <a:pt x="0" y="42218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226970" y="1238935"/>
            <a:ext cx="8006196" cy="1196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5"/>
              </a:lnSpc>
            </a:pPr>
            <a:r>
              <a:rPr lang="en-US" sz="8110" spc="324">
                <a:solidFill>
                  <a:srgbClr val="000000"/>
                </a:solidFill>
                <a:latin typeface="Chewy" panose="02000000000000000000"/>
              </a:rPr>
              <a:t>Abverbs of Time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164908" y="5085397"/>
            <a:ext cx="182880" cy="182880"/>
            <a:chOff x="0" y="0"/>
            <a:chExt cx="243840" cy="243840"/>
          </a:xfrm>
        </p:grpSpPr>
        <p:sp>
          <p:nvSpPr>
            <p:cNvPr id="22" name="Freeform 22"/>
            <p:cNvSpPr/>
            <p:nvPr/>
          </p:nvSpPr>
          <p:spPr>
            <a:xfrm>
              <a:off x="45720" y="46990"/>
              <a:ext cx="147320" cy="151130"/>
            </a:xfrm>
            <a:custGeom>
              <a:avLst/>
              <a:gdLst/>
              <a:ahLst/>
              <a:cxnLst/>
              <a:rect l="l" t="t" r="r" b="b"/>
              <a:pathLst>
                <a:path w="147320" h="151130">
                  <a:moveTo>
                    <a:pt x="147320" y="54610"/>
                  </a:moveTo>
                  <a:cubicBezTo>
                    <a:pt x="128270" y="135890"/>
                    <a:pt x="118110" y="142240"/>
                    <a:pt x="105410" y="146050"/>
                  </a:cubicBezTo>
                  <a:cubicBezTo>
                    <a:pt x="87630" y="151130"/>
                    <a:pt x="50800" y="149860"/>
                    <a:pt x="34290" y="142240"/>
                  </a:cubicBezTo>
                  <a:cubicBezTo>
                    <a:pt x="22860" y="137160"/>
                    <a:pt x="13970" y="128270"/>
                    <a:pt x="8890" y="116840"/>
                  </a:cubicBezTo>
                  <a:cubicBezTo>
                    <a:pt x="1270" y="100330"/>
                    <a:pt x="0" y="63500"/>
                    <a:pt x="5080" y="45720"/>
                  </a:cubicBezTo>
                  <a:cubicBezTo>
                    <a:pt x="8890" y="33020"/>
                    <a:pt x="16510" y="22860"/>
                    <a:pt x="27940" y="16510"/>
                  </a:cubicBezTo>
                  <a:cubicBezTo>
                    <a:pt x="43180" y="7620"/>
                    <a:pt x="78740" y="0"/>
                    <a:pt x="96520" y="3810"/>
                  </a:cubicBezTo>
                  <a:cubicBezTo>
                    <a:pt x="109220" y="6350"/>
                    <a:pt x="128270" y="22860"/>
                    <a:pt x="12827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1229677" y="5085397"/>
            <a:ext cx="187642" cy="182880"/>
            <a:chOff x="0" y="0"/>
            <a:chExt cx="250190" cy="243840"/>
          </a:xfrm>
        </p:grpSpPr>
        <p:sp>
          <p:nvSpPr>
            <p:cNvPr id="24" name="Freeform 24"/>
            <p:cNvSpPr/>
            <p:nvPr/>
          </p:nvSpPr>
          <p:spPr>
            <a:xfrm>
              <a:off x="49530" y="46990"/>
              <a:ext cx="149860" cy="151130"/>
            </a:xfrm>
            <a:custGeom>
              <a:avLst/>
              <a:gdLst/>
              <a:ahLst/>
              <a:cxnLst/>
              <a:rect l="l" t="t" r="r" b="b"/>
              <a:pathLst>
                <a:path w="149860" h="151130">
                  <a:moveTo>
                    <a:pt x="149860" y="54610"/>
                  </a:moveTo>
                  <a:cubicBezTo>
                    <a:pt x="130810" y="135890"/>
                    <a:pt x="120650" y="142240"/>
                    <a:pt x="107950" y="146050"/>
                  </a:cubicBezTo>
                  <a:cubicBezTo>
                    <a:pt x="90170" y="151130"/>
                    <a:pt x="53340" y="149860"/>
                    <a:pt x="36830" y="142240"/>
                  </a:cubicBezTo>
                  <a:cubicBezTo>
                    <a:pt x="25400" y="137160"/>
                    <a:pt x="17780" y="127000"/>
                    <a:pt x="11430" y="116840"/>
                  </a:cubicBezTo>
                  <a:cubicBezTo>
                    <a:pt x="5080" y="106680"/>
                    <a:pt x="0" y="95250"/>
                    <a:pt x="1270" y="81280"/>
                  </a:cubicBezTo>
                  <a:cubicBezTo>
                    <a:pt x="2540" y="62230"/>
                    <a:pt x="12700" y="29210"/>
                    <a:pt x="29210" y="16510"/>
                  </a:cubicBezTo>
                  <a:cubicBezTo>
                    <a:pt x="45720" y="3810"/>
                    <a:pt x="81280" y="0"/>
                    <a:pt x="99060" y="3810"/>
                  </a:cubicBezTo>
                  <a:cubicBezTo>
                    <a:pt x="111760" y="635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5" name="Group 25"/>
          <p:cNvGrpSpPr/>
          <p:nvPr/>
        </p:nvGrpSpPr>
        <p:grpSpPr>
          <a:xfrm>
            <a:off x="1229677" y="5153025"/>
            <a:ext cx="187642" cy="184785"/>
            <a:chOff x="0" y="0"/>
            <a:chExt cx="250190" cy="246380"/>
          </a:xfrm>
        </p:grpSpPr>
        <p:sp>
          <p:nvSpPr>
            <p:cNvPr id="26" name="Freeform 26"/>
            <p:cNvSpPr/>
            <p:nvPr/>
          </p:nvSpPr>
          <p:spPr>
            <a:xfrm>
              <a:off x="49530" y="49530"/>
              <a:ext cx="149860" cy="151130"/>
            </a:xfrm>
            <a:custGeom>
              <a:avLst/>
              <a:gdLst/>
              <a:ahLst/>
              <a:cxnLst/>
              <a:rect l="l" t="t" r="r" b="b"/>
              <a:pathLst>
                <a:path w="149860" h="151130">
                  <a:moveTo>
                    <a:pt x="149860" y="54610"/>
                  </a:moveTo>
                  <a:cubicBezTo>
                    <a:pt x="130810" y="135890"/>
                    <a:pt x="120650" y="142240"/>
                    <a:pt x="107950" y="146050"/>
                  </a:cubicBezTo>
                  <a:cubicBezTo>
                    <a:pt x="90170" y="151130"/>
                    <a:pt x="53340" y="149860"/>
                    <a:pt x="36830" y="142240"/>
                  </a:cubicBezTo>
                  <a:cubicBezTo>
                    <a:pt x="25400" y="137160"/>
                    <a:pt x="17780" y="127000"/>
                    <a:pt x="11430" y="116840"/>
                  </a:cubicBezTo>
                  <a:cubicBezTo>
                    <a:pt x="5080" y="106680"/>
                    <a:pt x="0" y="95250"/>
                    <a:pt x="1270" y="81280"/>
                  </a:cubicBezTo>
                  <a:cubicBezTo>
                    <a:pt x="2540" y="62230"/>
                    <a:pt x="16510" y="29210"/>
                    <a:pt x="29210" y="16510"/>
                  </a:cubicBezTo>
                  <a:cubicBezTo>
                    <a:pt x="38100" y="6350"/>
                    <a:pt x="49530" y="2540"/>
                    <a:pt x="63500" y="1270"/>
                  </a:cubicBezTo>
                  <a:cubicBezTo>
                    <a:pt x="82550" y="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7" name="Group 27"/>
          <p:cNvGrpSpPr/>
          <p:nvPr/>
        </p:nvGrpSpPr>
        <p:grpSpPr>
          <a:xfrm>
            <a:off x="1129665" y="5188268"/>
            <a:ext cx="184785" cy="189548"/>
            <a:chOff x="0" y="0"/>
            <a:chExt cx="246380" cy="252730"/>
          </a:xfrm>
        </p:grpSpPr>
        <p:sp>
          <p:nvSpPr>
            <p:cNvPr id="28" name="Freeform 28"/>
            <p:cNvSpPr/>
            <p:nvPr/>
          </p:nvSpPr>
          <p:spPr>
            <a:xfrm>
              <a:off x="44450" y="49530"/>
              <a:ext cx="148590" cy="154940"/>
            </a:xfrm>
            <a:custGeom>
              <a:avLst/>
              <a:gdLst/>
              <a:ahLst/>
              <a:cxnLst/>
              <a:rect l="l" t="t" r="r" b="b"/>
              <a:pathLst>
                <a:path w="148590" h="154940">
                  <a:moveTo>
                    <a:pt x="148590" y="53340"/>
                  </a:moveTo>
                  <a:cubicBezTo>
                    <a:pt x="146050" y="107950"/>
                    <a:pt x="123190" y="135890"/>
                    <a:pt x="107950" y="146050"/>
                  </a:cubicBezTo>
                  <a:cubicBezTo>
                    <a:pt x="96520" y="152400"/>
                    <a:pt x="83820" y="154940"/>
                    <a:pt x="71120" y="152400"/>
                  </a:cubicBezTo>
                  <a:cubicBezTo>
                    <a:pt x="53340" y="148590"/>
                    <a:pt x="2286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4130"/>
                    <a:pt x="29210" y="16510"/>
                  </a:cubicBezTo>
                  <a:cubicBezTo>
                    <a:pt x="38100" y="8890"/>
                    <a:pt x="49530" y="2540"/>
                    <a:pt x="62230" y="1270"/>
                  </a:cubicBezTo>
                  <a:cubicBezTo>
                    <a:pt x="80010" y="0"/>
                    <a:pt x="129540" y="22860"/>
                    <a:pt x="12954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29" name="Group 29"/>
          <p:cNvGrpSpPr/>
          <p:nvPr/>
        </p:nvGrpSpPr>
        <p:grpSpPr>
          <a:xfrm>
            <a:off x="1164908" y="5153025"/>
            <a:ext cx="182880" cy="184785"/>
            <a:chOff x="0" y="0"/>
            <a:chExt cx="243840" cy="246380"/>
          </a:xfrm>
        </p:grpSpPr>
        <p:sp>
          <p:nvSpPr>
            <p:cNvPr id="30" name="Freeform 30"/>
            <p:cNvSpPr/>
            <p:nvPr/>
          </p:nvSpPr>
          <p:spPr>
            <a:xfrm>
              <a:off x="45720" y="49530"/>
              <a:ext cx="147320" cy="151130"/>
            </a:xfrm>
            <a:custGeom>
              <a:avLst/>
              <a:gdLst/>
              <a:ahLst/>
              <a:cxnLst/>
              <a:rect l="l" t="t" r="r" b="b"/>
              <a:pathLst>
                <a:path w="147320" h="151130">
                  <a:moveTo>
                    <a:pt x="147320" y="54610"/>
                  </a:moveTo>
                  <a:cubicBezTo>
                    <a:pt x="128270" y="135890"/>
                    <a:pt x="118110" y="142240"/>
                    <a:pt x="105410" y="146050"/>
                  </a:cubicBezTo>
                  <a:cubicBezTo>
                    <a:pt x="87630" y="151130"/>
                    <a:pt x="50800" y="149860"/>
                    <a:pt x="34290" y="142240"/>
                  </a:cubicBezTo>
                  <a:cubicBezTo>
                    <a:pt x="22860" y="137160"/>
                    <a:pt x="13970" y="128270"/>
                    <a:pt x="8890" y="116840"/>
                  </a:cubicBezTo>
                  <a:cubicBezTo>
                    <a:pt x="1270" y="100330"/>
                    <a:pt x="0" y="63500"/>
                    <a:pt x="5080" y="45720"/>
                  </a:cubicBezTo>
                  <a:cubicBezTo>
                    <a:pt x="8890" y="33020"/>
                    <a:pt x="19050" y="24130"/>
                    <a:pt x="27940" y="16510"/>
                  </a:cubicBezTo>
                  <a:cubicBezTo>
                    <a:pt x="36830" y="8890"/>
                    <a:pt x="48260" y="2540"/>
                    <a:pt x="60960" y="1270"/>
                  </a:cubicBezTo>
                  <a:cubicBezTo>
                    <a:pt x="78740" y="0"/>
                    <a:pt x="128270" y="22860"/>
                    <a:pt x="12827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1" name="Group 31"/>
          <p:cNvGrpSpPr/>
          <p:nvPr/>
        </p:nvGrpSpPr>
        <p:grpSpPr>
          <a:xfrm>
            <a:off x="1164908" y="5188268"/>
            <a:ext cx="184785" cy="189548"/>
            <a:chOff x="0" y="0"/>
            <a:chExt cx="246380" cy="252730"/>
          </a:xfrm>
        </p:grpSpPr>
        <p:sp>
          <p:nvSpPr>
            <p:cNvPr id="32" name="Freeform 32"/>
            <p:cNvSpPr/>
            <p:nvPr/>
          </p:nvSpPr>
          <p:spPr>
            <a:xfrm>
              <a:off x="4318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3340"/>
                  </a:moveTo>
                  <a:cubicBezTo>
                    <a:pt x="147320" y="107950"/>
                    <a:pt x="124460" y="13716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4610" y="148590"/>
                    <a:pt x="21590" y="133350"/>
                    <a:pt x="11430" y="115570"/>
                  </a:cubicBezTo>
                  <a:cubicBezTo>
                    <a:pt x="0" y="97790"/>
                    <a:pt x="1270" y="62230"/>
                    <a:pt x="7620" y="44450"/>
                  </a:cubicBezTo>
                  <a:cubicBezTo>
                    <a:pt x="11430" y="31750"/>
                    <a:pt x="21590" y="24130"/>
                    <a:pt x="30480" y="16510"/>
                  </a:cubicBezTo>
                  <a:cubicBezTo>
                    <a:pt x="39370" y="889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3" name="Group 33"/>
          <p:cNvGrpSpPr/>
          <p:nvPr/>
        </p:nvGrpSpPr>
        <p:grpSpPr>
          <a:xfrm>
            <a:off x="1129665" y="5257800"/>
            <a:ext cx="184785" cy="189548"/>
            <a:chOff x="0" y="0"/>
            <a:chExt cx="246380" cy="252730"/>
          </a:xfrm>
        </p:grpSpPr>
        <p:sp>
          <p:nvSpPr>
            <p:cNvPr id="34" name="Freeform 34"/>
            <p:cNvSpPr/>
            <p:nvPr/>
          </p:nvSpPr>
          <p:spPr>
            <a:xfrm>
              <a:off x="44450" y="49530"/>
              <a:ext cx="148590" cy="154940"/>
            </a:xfrm>
            <a:custGeom>
              <a:avLst/>
              <a:gdLst/>
              <a:ahLst/>
              <a:cxnLst/>
              <a:rect l="l" t="t" r="r" b="b"/>
              <a:pathLst>
                <a:path w="148590" h="154940">
                  <a:moveTo>
                    <a:pt x="148590" y="53340"/>
                  </a:moveTo>
                  <a:cubicBezTo>
                    <a:pt x="146050" y="107950"/>
                    <a:pt x="123190" y="135890"/>
                    <a:pt x="107950" y="146050"/>
                  </a:cubicBezTo>
                  <a:cubicBezTo>
                    <a:pt x="96520" y="152400"/>
                    <a:pt x="83820" y="154940"/>
                    <a:pt x="71120" y="152400"/>
                  </a:cubicBezTo>
                  <a:cubicBezTo>
                    <a:pt x="53340" y="148590"/>
                    <a:pt x="2286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4130"/>
                    <a:pt x="29210" y="16510"/>
                  </a:cubicBezTo>
                  <a:cubicBezTo>
                    <a:pt x="38100" y="8890"/>
                    <a:pt x="49530" y="2540"/>
                    <a:pt x="62230" y="1270"/>
                  </a:cubicBezTo>
                  <a:cubicBezTo>
                    <a:pt x="80010" y="0"/>
                    <a:pt x="129540" y="22860"/>
                    <a:pt x="12954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5" name="Group 35"/>
          <p:cNvGrpSpPr/>
          <p:nvPr/>
        </p:nvGrpSpPr>
        <p:grpSpPr>
          <a:xfrm>
            <a:off x="1268730" y="5049203"/>
            <a:ext cx="184785" cy="189548"/>
            <a:chOff x="0" y="0"/>
            <a:chExt cx="246380" cy="252730"/>
          </a:xfrm>
        </p:grpSpPr>
        <p:sp>
          <p:nvSpPr>
            <p:cNvPr id="36" name="Freeform 36"/>
            <p:cNvSpPr/>
            <p:nvPr/>
          </p:nvSpPr>
          <p:spPr>
            <a:xfrm>
              <a:off x="44450" y="49530"/>
              <a:ext cx="148590" cy="154940"/>
            </a:xfrm>
            <a:custGeom>
              <a:avLst/>
              <a:gdLst/>
              <a:ahLst/>
              <a:cxnLst/>
              <a:rect l="l" t="t" r="r" b="b"/>
              <a:pathLst>
                <a:path w="148590" h="154940">
                  <a:moveTo>
                    <a:pt x="148590" y="53340"/>
                  </a:moveTo>
                  <a:cubicBezTo>
                    <a:pt x="146050" y="107950"/>
                    <a:pt x="123190" y="135890"/>
                    <a:pt x="107950" y="146050"/>
                  </a:cubicBezTo>
                  <a:cubicBezTo>
                    <a:pt x="96520" y="152400"/>
                    <a:pt x="83820" y="154940"/>
                    <a:pt x="71120" y="152400"/>
                  </a:cubicBezTo>
                  <a:cubicBezTo>
                    <a:pt x="53340" y="148590"/>
                    <a:pt x="2286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4130"/>
                    <a:pt x="29210" y="16510"/>
                  </a:cubicBezTo>
                  <a:cubicBezTo>
                    <a:pt x="38100" y="8890"/>
                    <a:pt x="49530" y="2540"/>
                    <a:pt x="62230" y="1270"/>
                  </a:cubicBezTo>
                  <a:cubicBezTo>
                    <a:pt x="80010" y="0"/>
                    <a:pt x="129540" y="22860"/>
                    <a:pt x="12954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7" name="Group 37"/>
          <p:cNvGrpSpPr/>
          <p:nvPr/>
        </p:nvGrpSpPr>
        <p:grpSpPr>
          <a:xfrm>
            <a:off x="1199198" y="5049203"/>
            <a:ext cx="184785" cy="189548"/>
            <a:chOff x="0" y="0"/>
            <a:chExt cx="246380" cy="252730"/>
          </a:xfrm>
        </p:grpSpPr>
        <p:sp>
          <p:nvSpPr>
            <p:cNvPr id="38" name="Freeform 38"/>
            <p:cNvSpPr/>
            <p:nvPr/>
          </p:nvSpPr>
          <p:spPr>
            <a:xfrm>
              <a:off x="44450" y="49530"/>
              <a:ext cx="148590" cy="154940"/>
            </a:xfrm>
            <a:custGeom>
              <a:avLst/>
              <a:gdLst/>
              <a:ahLst/>
              <a:cxnLst/>
              <a:rect l="l" t="t" r="r" b="b"/>
              <a:pathLst>
                <a:path w="148590" h="154940">
                  <a:moveTo>
                    <a:pt x="148590" y="53340"/>
                  </a:moveTo>
                  <a:cubicBezTo>
                    <a:pt x="146050" y="107950"/>
                    <a:pt x="123190" y="135890"/>
                    <a:pt x="107950" y="146050"/>
                  </a:cubicBezTo>
                  <a:cubicBezTo>
                    <a:pt x="96520" y="152400"/>
                    <a:pt x="83820" y="154940"/>
                    <a:pt x="71120" y="152400"/>
                  </a:cubicBezTo>
                  <a:cubicBezTo>
                    <a:pt x="53340" y="148590"/>
                    <a:pt x="22860" y="133350"/>
                    <a:pt x="11430" y="115570"/>
                  </a:cubicBezTo>
                  <a:cubicBezTo>
                    <a:pt x="0" y="97790"/>
                    <a:pt x="1270" y="62230"/>
                    <a:pt x="6350" y="44450"/>
                  </a:cubicBezTo>
                  <a:cubicBezTo>
                    <a:pt x="10160" y="31750"/>
                    <a:pt x="20320" y="24130"/>
                    <a:pt x="29210" y="16510"/>
                  </a:cubicBezTo>
                  <a:cubicBezTo>
                    <a:pt x="38100" y="8890"/>
                    <a:pt x="49530" y="2540"/>
                    <a:pt x="62230" y="1270"/>
                  </a:cubicBezTo>
                  <a:cubicBezTo>
                    <a:pt x="80010" y="0"/>
                    <a:pt x="129540" y="22860"/>
                    <a:pt x="12954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39" name="Group 39"/>
          <p:cNvGrpSpPr/>
          <p:nvPr/>
        </p:nvGrpSpPr>
        <p:grpSpPr>
          <a:xfrm>
            <a:off x="1194435" y="5222558"/>
            <a:ext cx="189548" cy="184785"/>
            <a:chOff x="0" y="0"/>
            <a:chExt cx="252730" cy="246380"/>
          </a:xfrm>
        </p:grpSpPr>
        <p:sp>
          <p:nvSpPr>
            <p:cNvPr id="40" name="Freeform 40"/>
            <p:cNvSpPr/>
            <p:nvPr/>
          </p:nvSpPr>
          <p:spPr>
            <a:xfrm>
              <a:off x="49530" y="49530"/>
              <a:ext cx="149860" cy="154940"/>
            </a:xfrm>
            <a:custGeom>
              <a:avLst/>
              <a:gdLst/>
              <a:ahLst/>
              <a:cxnLst/>
              <a:rect l="l" t="t" r="r" b="b"/>
              <a:pathLst>
                <a:path w="149860" h="154940">
                  <a:moveTo>
                    <a:pt x="149860" y="54610"/>
                  </a:moveTo>
                  <a:cubicBezTo>
                    <a:pt x="147320" y="107950"/>
                    <a:pt x="128270" y="137160"/>
                    <a:pt x="109220" y="146050"/>
                  </a:cubicBezTo>
                  <a:cubicBezTo>
                    <a:pt x="90170" y="154940"/>
                    <a:pt x="54610" y="149860"/>
                    <a:pt x="38100" y="142240"/>
                  </a:cubicBezTo>
                  <a:cubicBezTo>
                    <a:pt x="26670" y="137160"/>
                    <a:pt x="19050" y="127000"/>
                    <a:pt x="12700" y="116840"/>
                  </a:cubicBezTo>
                  <a:cubicBezTo>
                    <a:pt x="6350" y="106680"/>
                    <a:pt x="0" y="95250"/>
                    <a:pt x="1270" y="81280"/>
                  </a:cubicBezTo>
                  <a:cubicBezTo>
                    <a:pt x="2540" y="62230"/>
                    <a:pt x="17780" y="29210"/>
                    <a:pt x="30480" y="16510"/>
                  </a:cubicBezTo>
                  <a:cubicBezTo>
                    <a:pt x="39370" y="7620"/>
                    <a:pt x="50800" y="2540"/>
                    <a:pt x="6350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02363" y="4060376"/>
            <a:ext cx="16409337" cy="5771492"/>
            <a:chOff x="0" y="0"/>
            <a:chExt cx="5252541" cy="1847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52541" cy="1847423"/>
            </a:xfrm>
            <a:custGeom>
              <a:avLst/>
              <a:gdLst/>
              <a:ahLst/>
              <a:cxnLst/>
              <a:rect l="l" t="t" r="r" b="b"/>
              <a:pathLst>
                <a:path w="5252541" h="1847423">
                  <a:moveTo>
                    <a:pt x="15098" y="0"/>
                  </a:moveTo>
                  <a:lnTo>
                    <a:pt x="5237443" y="0"/>
                  </a:lnTo>
                  <a:cubicBezTo>
                    <a:pt x="5245781" y="0"/>
                    <a:pt x="5252541" y="6759"/>
                    <a:pt x="5252541" y="15098"/>
                  </a:cubicBezTo>
                  <a:lnTo>
                    <a:pt x="5252541" y="1832326"/>
                  </a:lnTo>
                  <a:cubicBezTo>
                    <a:pt x="5252541" y="1840664"/>
                    <a:pt x="5245781" y="1847423"/>
                    <a:pt x="5237443" y="1847423"/>
                  </a:cubicBezTo>
                  <a:lnTo>
                    <a:pt x="15098" y="1847423"/>
                  </a:lnTo>
                  <a:cubicBezTo>
                    <a:pt x="6759" y="1847423"/>
                    <a:pt x="0" y="1840664"/>
                    <a:pt x="0" y="1832326"/>
                  </a:cubicBezTo>
                  <a:lnTo>
                    <a:pt x="0" y="15098"/>
                  </a:lnTo>
                  <a:cubicBezTo>
                    <a:pt x="0" y="6759"/>
                    <a:pt x="6759" y="0"/>
                    <a:pt x="15098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252541" cy="1885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9963" y="3501730"/>
            <a:ext cx="16409337" cy="6069353"/>
            <a:chOff x="0" y="0"/>
            <a:chExt cx="5252541" cy="19427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52541" cy="1942767"/>
            </a:xfrm>
            <a:custGeom>
              <a:avLst/>
              <a:gdLst/>
              <a:ahLst/>
              <a:cxnLst/>
              <a:rect l="l" t="t" r="r" b="b"/>
              <a:pathLst>
                <a:path w="5252541" h="1942767">
                  <a:moveTo>
                    <a:pt x="15098" y="0"/>
                  </a:moveTo>
                  <a:lnTo>
                    <a:pt x="5237443" y="0"/>
                  </a:lnTo>
                  <a:cubicBezTo>
                    <a:pt x="5245781" y="0"/>
                    <a:pt x="5252541" y="6759"/>
                    <a:pt x="5252541" y="15098"/>
                  </a:cubicBezTo>
                  <a:lnTo>
                    <a:pt x="5252541" y="1927670"/>
                  </a:lnTo>
                  <a:cubicBezTo>
                    <a:pt x="5252541" y="1936008"/>
                    <a:pt x="5245781" y="1942767"/>
                    <a:pt x="5237443" y="1942767"/>
                  </a:cubicBezTo>
                  <a:lnTo>
                    <a:pt x="15098" y="1942767"/>
                  </a:lnTo>
                  <a:cubicBezTo>
                    <a:pt x="6759" y="1942767"/>
                    <a:pt x="0" y="1936008"/>
                    <a:pt x="0" y="1927670"/>
                  </a:cubicBezTo>
                  <a:lnTo>
                    <a:pt x="0" y="15098"/>
                  </a:lnTo>
                  <a:cubicBezTo>
                    <a:pt x="0" y="6759"/>
                    <a:pt x="6759" y="0"/>
                    <a:pt x="150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252541" cy="1980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1100" y="2008634"/>
            <a:ext cx="16230600" cy="1140671"/>
            <a:chOff x="0" y="0"/>
            <a:chExt cx="5195328" cy="3651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95328" cy="365123"/>
            </a:xfrm>
            <a:custGeom>
              <a:avLst/>
              <a:gdLst/>
              <a:ahLst/>
              <a:cxnLst/>
              <a:rect l="l" t="t" r="r" b="b"/>
              <a:pathLst>
                <a:path w="5195328" h="365123">
                  <a:moveTo>
                    <a:pt x="15264" y="0"/>
                  </a:moveTo>
                  <a:lnTo>
                    <a:pt x="5180064" y="0"/>
                  </a:lnTo>
                  <a:cubicBezTo>
                    <a:pt x="5184112" y="0"/>
                    <a:pt x="5187995" y="1608"/>
                    <a:pt x="5190857" y="4471"/>
                  </a:cubicBezTo>
                  <a:cubicBezTo>
                    <a:pt x="5193720" y="7333"/>
                    <a:pt x="5195328" y="11216"/>
                    <a:pt x="5195328" y="15264"/>
                  </a:cubicBezTo>
                  <a:lnTo>
                    <a:pt x="5195328" y="349859"/>
                  </a:lnTo>
                  <a:cubicBezTo>
                    <a:pt x="5195328" y="353907"/>
                    <a:pt x="5193720" y="357789"/>
                    <a:pt x="5190857" y="360652"/>
                  </a:cubicBezTo>
                  <a:cubicBezTo>
                    <a:pt x="5187995" y="363514"/>
                    <a:pt x="5184112" y="365123"/>
                    <a:pt x="5180064" y="365123"/>
                  </a:cubicBezTo>
                  <a:lnTo>
                    <a:pt x="15264" y="365123"/>
                  </a:lnTo>
                  <a:cubicBezTo>
                    <a:pt x="11216" y="365123"/>
                    <a:pt x="7333" y="363514"/>
                    <a:pt x="4471" y="360652"/>
                  </a:cubicBezTo>
                  <a:cubicBezTo>
                    <a:pt x="1608" y="357789"/>
                    <a:pt x="0" y="353907"/>
                    <a:pt x="0" y="349859"/>
                  </a:cubicBezTo>
                  <a:lnTo>
                    <a:pt x="0" y="15264"/>
                  </a:lnTo>
                  <a:cubicBezTo>
                    <a:pt x="0" y="11216"/>
                    <a:pt x="1608" y="7333"/>
                    <a:pt x="4471" y="4471"/>
                  </a:cubicBezTo>
                  <a:cubicBezTo>
                    <a:pt x="7333" y="1608"/>
                    <a:pt x="11216" y="0"/>
                    <a:pt x="15264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195328" cy="403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91731" y="1881347"/>
            <a:ext cx="16230600" cy="1140671"/>
            <a:chOff x="0" y="0"/>
            <a:chExt cx="5195328" cy="3651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195328" cy="365123"/>
            </a:xfrm>
            <a:custGeom>
              <a:avLst/>
              <a:gdLst/>
              <a:ahLst/>
              <a:cxnLst/>
              <a:rect l="l" t="t" r="r" b="b"/>
              <a:pathLst>
                <a:path w="5195328" h="365123">
                  <a:moveTo>
                    <a:pt x="15264" y="0"/>
                  </a:moveTo>
                  <a:lnTo>
                    <a:pt x="5180064" y="0"/>
                  </a:lnTo>
                  <a:cubicBezTo>
                    <a:pt x="5184112" y="0"/>
                    <a:pt x="5187995" y="1608"/>
                    <a:pt x="5190857" y="4471"/>
                  </a:cubicBezTo>
                  <a:cubicBezTo>
                    <a:pt x="5193720" y="7333"/>
                    <a:pt x="5195328" y="11216"/>
                    <a:pt x="5195328" y="15264"/>
                  </a:cubicBezTo>
                  <a:lnTo>
                    <a:pt x="5195328" y="349859"/>
                  </a:lnTo>
                  <a:cubicBezTo>
                    <a:pt x="5195328" y="353907"/>
                    <a:pt x="5193720" y="357789"/>
                    <a:pt x="5190857" y="360652"/>
                  </a:cubicBezTo>
                  <a:cubicBezTo>
                    <a:pt x="5187995" y="363514"/>
                    <a:pt x="5184112" y="365123"/>
                    <a:pt x="5180064" y="365123"/>
                  </a:cubicBezTo>
                  <a:lnTo>
                    <a:pt x="15264" y="365123"/>
                  </a:lnTo>
                  <a:cubicBezTo>
                    <a:pt x="11216" y="365123"/>
                    <a:pt x="7333" y="363514"/>
                    <a:pt x="4471" y="360652"/>
                  </a:cubicBezTo>
                  <a:cubicBezTo>
                    <a:pt x="1608" y="357789"/>
                    <a:pt x="0" y="353907"/>
                    <a:pt x="0" y="349859"/>
                  </a:cubicBezTo>
                  <a:lnTo>
                    <a:pt x="0" y="15264"/>
                  </a:lnTo>
                  <a:cubicBezTo>
                    <a:pt x="0" y="11216"/>
                    <a:pt x="1608" y="7333"/>
                    <a:pt x="4471" y="4471"/>
                  </a:cubicBezTo>
                  <a:cubicBezTo>
                    <a:pt x="7333" y="1608"/>
                    <a:pt x="11216" y="0"/>
                    <a:pt x="15264" y="0"/>
                  </a:cubicBezTo>
                  <a:close/>
                </a:path>
              </a:pathLst>
            </a:custGeom>
            <a:solidFill>
              <a:srgbClr val="FFECCE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195328" cy="403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554670" y="-752403"/>
            <a:ext cx="3009430" cy="3331372"/>
            <a:chOff x="0" y="0"/>
            <a:chExt cx="4012573" cy="4441830"/>
          </a:xfrm>
        </p:grpSpPr>
        <p:sp>
          <p:nvSpPr>
            <p:cNvPr id="16" name="Freeform 16"/>
            <p:cNvSpPr/>
            <p:nvPr/>
          </p:nvSpPr>
          <p:spPr>
            <a:xfrm rot="1380558">
              <a:off x="776204" y="585537"/>
              <a:ext cx="2663365" cy="3473955"/>
            </a:xfrm>
            <a:custGeom>
              <a:avLst/>
              <a:gdLst/>
              <a:ahLst/>
              <a:cxnLst/>
              <a:rect l="l" t="t" r="r" b="b"/>
              <a:pathLst>
                <a:path w="2663365" h="3473955">
                  <a:moveTo>
                    <a:pt x="0" y="0"/>
                  </a:moveTo>
                  <a:lnTo>
                    <a:pt x="2663365" y="0"/>
                  </a:lnTo>
                  <a:lnTo>
                    <a:pt x="2663365" y="3473955"/>
                  </a:lnTo>
                  <a:lnTo>
                    <a:pt x="0" y="3473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1380558">
              <a:off x="573004" y="382337"/>
              <a:ext cx="2663365" cy="3473955"/>
            </a:xfrm>
            <a:custGeom>
              <a:avLst/>
              <a:gdLst/>
              <a:ahLst/>
              <a:cxnLst/>
              <a:rect l="l" t="t" r="r" b="b"/>
              <a:pathLst>
                <a:path w="2663365" h="3473955">
                  <a:moveTo>
                    <a:pt x="0" y="0"/>
                  </a:moveTo>
                  <a:lnTo>
                    <a:pt x="2663365" y="0"/>
                  </a:lnTo>
                  <a:lnTo>
                    <a:pt x="2663365" y="3473955"/>
                  </a:lnTo>
                  <a:lnTo>
                    <a:pt x="0" y="3473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-394986">
            <a:off x="16059385" y="913283"/>
            <a:ext cx="3610638" cy="3647628"/>
            <a:chOff x="0" y="0"/>
            <a:chExt cx="4814184" cy="4863504"/>
          </a:xfrm>
        </p:grpSpPr>
        <p:sp>
          <p:nvSpPr>
            <p:cNvPr id="19" name="Freeform 19"/>
            <p:cNvSpPr/>
            <p:nvPr/>
          </p:nvSpPr>
          <p:spPr>
            <a:xfrm rot="-2605914">
              <a:off x="1187741" y="575180"/>
              <a:ext cx="2641901" cy="3916345"/>
            </a:xfrm>
            <a:custGeom>
              <a:avLst/>
              <a:gdLst/>
              <a:ahLst/>
              <a:cxnLst/>
              <a:rect l="l" t="t" r="r" b="b"/>
              <a:pathLst>
                <a:path w="2641901" h="3916345">
                  <a:moveTo>
                    <a:pt x="0" y="0"/>
                  </a:moveTo>
                  <a:lnTo>
                    <a:pt x="2641901" y="0"/>
                  </a:lnTo>
                  <a:lnTo>
                    <a:pt x="2641901" y="3916345"/>
                  </a:lnTo>
                  <a:lnTo>
                    <a:pt x="0" y="3916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2605914">
              <a:off x="984541" y="371980"/>
              <a:ext cx="2641901" cy="3916345"/>
            </a:xfrm>
            <a:custGeom>
              <a:avLst/>
              <a:gdLst/>
              <a:ahLst/>
              <a:cxnLst/>
              <a:rect l="l" t="t" r="r" b="b"/>
              <a:pathLst>
                <a:path w="2641901" h="3916345">
                  <a:moveTo>
                    <a:pt x="0" y="0"/>
                  </a:moveTo>
                  <a:lnTo>
                    <a:pt x="2641901" y="0"/>
                  </a:lnTo>
                  <a:lnTo>
                    <a:pt x="2641901" y="3916345"/>
                  </a:lnTo>
                  <a:lnTo>
                    <a:pt x="0" y="3916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-371639" y="8383685"/>
            <a:ext cx="1552739" cy="1749231"/>
            <a:chOff x="0" y="0"/>
            <a:chExt cx="2070319" cy="2332308"/>
          </a:xfrm>
        </p:grpSpPr>
        <p:sp>
          <p:nvSpPr>
            <p:cNvPr id="22" name="Freeform 22"/>
            <p:cNvSpPr/>
            <p:nvPr/>
          </p:nvSpPr>
          <p:spPr>
            <a:xfrm flipH="1">
              <a:off x="0" y="236667"/>
              <a:ext cx="2070319" cy="2095641"/>
            </a:xfrm>
            <a:custGeom>
              <a:avLst/>
              <a:gdLst/>
              <a:ahLst/>
              <a:cxnLst/>
              <a:rect l="l" t="t" r="r" b="b"/>
              <a:pathLst>
                <a:path w="2070319" h="2095641">
                  <a:moveTo>
                    <a:pt x="2070319" y="0"/>
                  </a:moveTo>
                  <a:lnTo>
                    <a:pt x="0" y="0"/>
                  </a:lnTo>
                  <a:lnTo>
                    <a:pt x="0" y="2095641"/>
                  </a:lnTo>
                  <a:lnTo>
                    <a:pt x="2070319" y="2095641"/>
                  </a:lnTo>
                  <a:lnTo>
                    <a:pt x="2070319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flipH="1">
              <a:off x="0" y="0"/>
              <a:ext cx="2070319" cy="2095641"/>
            </a:xfrm>
            <a:custGeom>
              <a:avLst/>
              <a:gdLst/>
              <a:ahLst/>
              <a:cxnLst/>
              <a:rect l="l" t="t" r="r" b="b"/>
              <a:pathLst>
                <a:path w="2070319" h="2095641">
                  <a:moveTo>
                    <a:pt x="2070319" y="0"/>
                  </a:moveTo>
                  <a:lnTo>
                    <a:pt x="0" y="0"/>
                  </a:lnTo>
                  <a:lnTo>
                    <a:pt x="0" y="2095641"/>
                  </a:lnTo>
                  <a:lnTo>
                    <a:pt x="2070319" y="2095641"/>
                  </a:lnTo>
                  <a:lnTo>
                    <a:pt x="2070319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830276" y="4145119"/>
            <a:ext cx="14714533" cy="4663547"/>
          </a:xfrm>
          <a:custGeom>
            <a:avLst/>
            <a:gdLst/>
            <a:ahLst/>
            <a:cxnLst/>
            <a:rect l="l" t="t" r="r" b="b"/>
            <a:pathLst>
              <a:path w="15213997" h="5625344">
                <a:moveTo>
                  <a:pt x="0" y="0"/>
                </a:moveTo>
                <a:lnTo>
                  <a:pt x="15213998" y="0"/>
                </a:lnTo>
                <a:lnTo>
                  <a:pt x="15213998" y="5625344"/>
                </a:lnTo>
                <a:lnTo>
                  <a:pt x="0" y="56253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02730" y="2130163"/>
            <a:ext cx="15600668" cy="716730"/>
          </a:xfrm>
          <a:custGeom>
            <a:avLst/>
            <a:gdLst/>
            <a:ahLst/>
            <a:cxnLst/>
            <a:rect l="l" t="t" r="r" b="b"/>
            <a:pathLst>
              <a:path w="15600668" h="716730">
                <a:moveTo>
                  <a:pt x="0" y="0"/>
                </a:moveTo>
                <a:lnTo>
                  <a:pt x="15600669" y="0"/>
                </a:lnTo>
                <a:lnTo>
                  <a:pt x="15600669" y="716730"/>
                </a:lnTo>
                <a:lnTo>
                  <a:pt x="0" y="7167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r="-12328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160782" y="559141"/>
            <a:ext cx="8006196" cy="1196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5"/>
              </a:lnSpc>
            </a:pPr>
            <a:r>
              <a:rPr lang="en-US" sz="8110" spc="324">
                <a:solidFill>
                  <a:srgbClr val="000000"/>
                </a:solidFill>
                <a:latin typeface="Chewy" panose="02000000000000000000"/>
              </a:rPr>
              <a:t> Activity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086350" y="334307"/>
            <a:ext cx="8115300" cy="1196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5"/>
              </a:lnSpc>
            </a:pPr>
            <a:r>
              <a:rPr lang="en-US" sz="8110" spc="324" dirty="0">
                <a:solidFill>
                  <a:srgbClr val="FFECCE"/>
                </a:solidFill>
                <a:latin typeface="Chewy" panose="02000000000000000000"/>
              </a:rPr>
              <a:t>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3738113"/>
            <a:ext cx="724413" cy="58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 panose="020B0803030501040103"/>
              </a:rPr>
              <a:t>EX: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19494" y="1283680"/>
            <a:ext cx="16185508" cy="185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60"/>
              </a:lnSpc>
            </a:pPr>
            <a:r>
              <a:rPr lang="en-US" sz="12530" spc="501">
                <a:solidFill>
                  <a:srgbClr val="000000"/>
                </a:solidFill>
                <a:latin typeface="Chewy" panose="02000000000000000000"/>
              </a:rPr>
              <a:t>What are Prepositions?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3755377"/>
            <a:ext cx="16518523" cy="5578266"/>
            <a:chOff x="0" y="0"/>
            <a:chExt cx="5544864" cy="1872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44864" cy="1872487"/>
            </a:xfrm>
            <a:custGeom>
              <a:avLst/>
              <a:gdLst/>
              <a:ahLst/>
              <a:cxnLst/>
              <a:rect l="l" t="t" r="r" b="b"/>
              <a:pathLst>
                <a:path w="5544864" h="1872487">
                  <a:moveTo>
                    <a:pt x="14998" y="0"/>
                  </a:moveTo>
                  <a:lnTo>
                    <a:pt x="5529866" y="0"/>
                  </a:lnTo>
                  <a:cubicBezTo>
                    <a:pt x="5533844" y="0"/>
                    <a:pt x="5537659" y="1580"/>
                    <a:pt x="5540472" y="4393"/>
                  </a:cubicBezTo>
                  <a:cubicBezTo>
                    <a:pt x="5543284" y="7205"/>
                    <a:pt x="5544864" y="11020"/>
                    <a:pt x="5544864" y="14998"/>
                  </a:cubicBezTo>
                  <a:lnTo>
                    <a:pt x="5544864" y="1857490"/>
                  </a:lnTo>
                  <a:cubicBezTo>
                    <a:pt x="5544864" y="1861467"/>
                    <a:pt x="5543284" y="1865282"/>
                    <a:pt x="5540472" y="1868095"/>
                  </a:cubicBezTo>
                  <a:cubicBezTo>
                    <a:pt x="5537659" y="1870907"/>
                    <a:pt x="5533844" y="1872487"/>
                    <a:pt x="5529866" y="1872487"/>
                  </a:cubicBezTo>
                  <a:lnTo>
                    <a:pt x="14998" y="1872487"/>
                  </a:lnTo>
                  <a:cubicBezTo>
                    <a:pt x="11020" y="1872487"/>
                    <a:pt x="7205" y="1870907"/>
                    <a:pt x="4393" y="1868095"/>
                  </a:cubicBezTo>
                  <a:cubicBezTo>
                    <a:pt x="1580" y="1865282"/>
                    <a:pt x="0" y="1861467"/>
                    <a:pt x="0" y="1857490"/>
                  </a:cubicBezTo>
                  <a:lnTo>
                    <a:pt x="0" y="14998"/>
                  </a:lnTo>
                  <a:cubicBezTo>
                    <a:pt x="0" y="11020"/>
                    <a:pt x="1580" y="7205"/>
                    <a:pt x="4393" y="4393"/>
                  </a:cubicBezTo>
                  <a:cubicBezTo>
                    <a:pt x="7205" y="1580"/>
                    <a:pt x="11020" y="0"/>
                    <a:pt x="14998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544864" cy="1910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433783"/>
            <a:ext cx="16230600" cy="5588778"/>
            <a:chOff x="0" y="0"/>
            <a:chExt cx="5448216" cy="18760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48216" cy="1876016"/>
            </a:xfrm>
            <a:custGeom>
              <a:avLst/>
              <a:gdLst/>
              <a:ahLst/>
              <a:cxnLst/>
              <a:rect l="l" t="t" r="r" b="b"/>
              <a:pathLst>
                <a:path w="5448216" h="1876016">
                  <a:moveTo>
                    <a:pt x="15264" y="0"/>
                  </a:moveTo>
                  <a:lnTo>
                    <a:pt x="5432952" y="0"/>
                  </a:lnTo>
                  <a:cubicBezTo>
                    <a:pt x="5437000" y="0"/>
                    <a:pt x="5440882" y="1608"/>
                    <a:pt x="5443745" y="4471"/>
                  </a:cubicBezTo>
                  <a:cubicBezTo>
                    <a:pt x="5446607" y="7333"/>
                    <a:pt x="5448216" y="11216"/>
                    <a:pt x="5448216" y="15264"/>
                  </a:cubicBezTo>
                  <a:lnTo>
                    <a:pt x="5448216" y="1860753"/>
                  </a:lnTo>
                  <a:cubicBezTo>
                    <a:pt x="5448216" y="1864801"/>
                    <a:pt x="5446607" y="1868683"/>
                    <a:pt x="5443745" y="1871546"/>
                  </a:cubicBezTo>
                  <a:cubicBezTo>
                    <a:pt x="5440882" y="1874408"/>
                    <a:pt x="5437000" y="1876016"/>
                    <a:pt x="5432952" y="1876016"/>
                  </a:cubicBezTo>
                  <a:lnTo>
                    <a:pt x="15264" y="1876016"/>
                  </a:lnTo>
                  <a:cubicBezTo>
                    <a:pt x="11216" y="1876016"/>
                    <a:pt x="7333" y="1874408"/>
                    <a:pt x="4471" y="1871546"/>
                  </a:cubicBezTo>
                  <a:cubicBezTo>
                    <a:pt x="1608" y="1868683"/>
                    <a:pt x="0" y="1864801"/>
                    <a:pt x="0" y="1860753"/>
                  </a:cubicBezTo>
                  <a:lnTo>
                    <a:pt x="0" y="15264"/>
                  </a:lnTo>
                  <a:cubicBezTo>
                    <a:pt x="0" y="11216"/>
                    <a:pt x="1608" y="7333"/>
                    <a:pt x="4471" y="4471"/>
                  </a:cubicBezTo>
                  <a:cubicBezTo>
                    <a:pt x="7333" y="1608"/>
                    <a:pt x="11216" y="0"/>
                    <a:pt x="1526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448216" cy="19141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230518" y="6179726"/>
            <a:ext cx="4633410" cy="4719432"/>
            <a:chOff x="0" y="0"/>
            <a:chExt cx="6177880" cy="6292576"/>
          </a:xfrm>
        </p:grpSpPr>
        <p:sp>
          <p:nvSpPr>
            <p:cNvPr id="12" name="Freeform 12"/>
            <p:cNvSpPr/>
            <p:nvPr/>
          </p:nvSpPr>
          <p:spPr>
            <a:xfrm rot="-1727375">
              <a:off x="1042228" y="954317"/>
              <a:ext cx="4296624" cy="4587143"/>
            </a:xfrm>
            <a:custGeom>
              <a:avLst/>
              <a:gdLst/>
              <a:ahLst/>
              <a:cxnLst/>
              <a:rect l="l" t="t" r="r" b="b"/>
              <a:pathLst>
                <a:path w="4296624" h="4587143">
                  <a:moveTo>
                    <a:pt x="0" y="0"/>
                  </a:moveTo>
                  <a:lnTo>
                    <a:pt x="4296624" y="0"/>
                  </a:lnTo>
                  <a:lnTo>
                    <a:pt x="4296624" y="4587143"/>
                  </a:lnTo>
                  <a:lnTo>
                    <a:pt x="0" y="4587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-1727375">
              <a:off x="839028" y="751117"/>
              <a:ext cx="4296624" cy="4587143"/>
            </a:xfrm>
            <a:custGeom>
              <a:avLst/>
              <a:gdLst/>
              <a:ahLst/>
              <a:cxnLst/>
              <a:rect l="l" t="t" r="r" b="b"/>
              <a:pathLst>
                <a:path w="4296624" h="4587143">
                  <a:moveTo>
                    <a:pt x="0" y="0"/>
                  </a:moveTo>
                  <a:lnTo>
                    <a:pt x="4296624" y="0"/>
                  </a:lnTo>
                  <a:lnTo>
                    <a:pt x="4296624" y="4587143"/>
                  </a:lnTo>
                  <a:lnTo>
                    <a:pt x="0" y="4587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-1859267" y="1496614"/>
            <a:ext cx="5069149" cy="4340434"/>
            <a:chOff x="0" y="0"/>
            <a:chExt cx="6758865" cy="5787245"/>
          </a:xfrm>
        </p:grpSpPr>
        <p:sp>
          <p:nvSpPr>
            <p:cNvPr id="15" name="Freeform 15"/>
            <p:cNvSpPr/>
            <p:nvPr/>
          </p:nvSpPr>
          <p:spPr>
            <a:xfrm rot="1805710">
              <a:off x="563620" y="1413349"/>
              <a:ext cx="5801440" cy="3130360"/>
            </a:xfrm>
            <a:custGeom>
              <a:avLst/>
              <a:gdLst/>
              <a:ahLst/>
              <a:cxnLst/>
              <a:rect l="l" t="t" r="r" b="b"/>
              <a:pathLst>
                <a:path w="5801440" h="3130360">
                  <a:moveTo>
                    <a:pt x="0" y="0"/>
                  </a:moveTo>
                  <a:lnTo>
                    <a:pt x="5801440" y="0"/>
                  </a:lnTo>
                  <a:lnTo>
                    <a:pt x="5801440" y="3130361"/>
                  </a:lnTo>
                  <a:lnTo>
                    <a:pt x="0" y="3130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1805710">
              <a:off x="393805" y="1243535"/>
              <a:ext cx="5801440" cy="3130360"/>
            </a:xfrm>
            <a:custGeom>
              <a:avLst/>
              <a:gdLst/>
              <a:ahLst/>
              <a:cxnLst/>
              <a:rect l="l" t="t" r="r" b="b"/>
              <a:pathLst>
                <a:path w="5801440" h="3130360">
                  <a:moveTo>
                    <a:pt x="0" y="0"/>
                  </a:moveTo>
                  <a:lnTo>
                    <a:pt x="5801440" y="0"/>
                  </a:lnTo>
                  <a:lnTo>
                    <a:pt x="5801440" y="3130360"/>
                  </a:lnTo>
                  <a:lnTo>
                    <a:pt x="0" y="3130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-2198763" y="-598299"/>
            <a:ext cx="4180215" cy="3211508"/>
            <a:chOff x="0" y="0"/>
            <a:chExt cx="5573620" cy="4282011"/>
          </a:xfrm>
        </p:grpSpPr>
        <p:sp>
          <p:nvSpPr>
            <p:cNvPr id="18" name="Freeform 18"/>
            <p:cNvSpPr/>
            <p:nvPr/>
          </p:nvSpPr>
          <p:spPr>
            <a:xfrm rot="1047764">
              <a:off x="510724" y="852650"/>
              <a:ext cx="4755373" cy="2779912"/>
            </a:xfrm>
            <a:custGeom>
              <a:avLst/>
              <a:gdLst/>
              <a:ahLst/>
              <a:cxnLst/>
              <a:rect l="l" t="t" r="r" b="b"/>
              <a:pathLst>
                <a:path w="4755373" h="2779912">
                  <a:moveTo>
                    <a:pt x="0" y="0"/>
                  </a:moveTo>
                  <a:lnTo>
                    <a:pt x="4755372" y="0"/>
                  </a:lnTo>
                  <a:lnTo>
                    <a:pt x="4755372" y="2779911"/>
                  </a:lnTo>
                  <a:lnTo>
                    <a:pt x="0" y="2779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1047764">
              <a:off x="307524" y="649450"/>
              <a:ext cx="4755373" cy="2779912"/>
            </a:xfrm>
            <a:custGeom>
              <a:avLst/>
              <a:gdLst/>
              <a:ahLst/>
              <a:cxnLst/>
              <a:rect l="l" t="t" r="r" b="b"/>
              <a:pathLst>
                <a:path w="4755373" h="2779912">
                  <a:moveTo>
                    <a:pt x="0" y="0"/>
                  </a:moveTo>
                  <a:lnTo>
                    <a:pt x="4755372" y="0"/>
                  </a:lnTo>
                  <a:lnTo>
                    <a:pt x="4755372" y="2779911"/>
                  </a:lnTo>
                  <a:lnTo>
                    <a:pt x="0" y="2779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2453504" y="-1343943"/>
            <a:ext cx="2013558" cy="2579997"/>
            <a:chOff x="0" y="0"/>
            <a:chExt cx="2684744" cy="3439997"/>
          </a:xfrm>
        </p:grpSpPr>
        <p:sp>
          <p:nvSpPr>
            <p:cNvPr id="21" name="Freeform 21"/>
            <p:cNvSpPr/>
            <p:nvPr/>
          </p:nvSpPr>
          <p:spPr>
            <a:xfrm>
              <a:off x="203200" y="203200"/>
              <a:ext cx="2481544" cy="3236797"/>
            </a:xfrm>
            <a:custGeom>
              <a:avLst/>
              <a:gdLst/>
              <a:ahLst/>
              <a:cxnLst/>
              <a:rect l="l" t="t" r="r" b="b"/>
              <a:pathLst>
                <a:path w="2481544" h="3236797">
                  <a:moveTo>
                    <a:pt x="0" y="0"/>
                  </a:moveTo>
                  <a:lnTo>
                    <a:pt x="2481544" y="0"/>
                  </a:lnTo>
                  <a:lnTo>
                    <a:pt x="2481544" y="3236797"/>
                  </a:lnTo>
                  <a:lnTo>
                    <a:pt x="0" y="3236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2481544" cy="3236797"/>
            </a:xfrm>
            <a:custGeom>
              <a:avLst/>
              <a:gdLst/>
              <a:ahLst/>
              <a:cxnLst/>
              <a:rect l="l" t="t" r="r" b="b"/>
              <a:pathLst>
                <a:path w="2481544" h="3236797">
                  <a:moveTo>
                    <a:pt x="0" y="0"/>
                  </a:moveTo>
                  <a:lnTo>
                    <a:pt x="2481544" y="0"/>
                  </a:lnTo>
                  <a:lnTo>
                    <a:pt x="2481544" y="3236797"/>
                  </a:lnTo>
                  <a:lnTo>
                    <a:pt x="0" y="3236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2575667" y="4056374"/>
            <a:ext cx="13136665" cy="450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5"/>
              </a:lnSpc>
            </a:pPr>
            <a:r>
              <a:rPr lang="en-US" sz="3680" spc="147">
                <a:solidFill>
                  <a:srgbClr val="000000"/>
                </a:solidFill>
                <a:latin typeface="Canva Sans Bold" panose="020B0803030501040103"/>
              </a:rPr>
              <a:t>Preposition, a word that indicates the relationship of a noun, pronoun, or noun phrase (a group of words that function collectively as a noun) to another word or phrase in a sentence.</a:t>
            </a:r>
          </a:p>
          <a:p>
            <a:pPr algn="ctr">
              <a:lnSpc>
                <a:spcPts val="5155"/>
              </a:lnSpc>
            </a:pPr>
            <a:endParaRPr lang="en-US" sz="3680" spc="147">
              <a:solidFill>
                <a:srgbClr val="000000"/>
              </a:solidFill>
              <a:latin typeface="Canva Sans Bold" panose="020B0803030501040103"/>
            </a:endParaRPr>
          </a:p>
          <a:p>
            <a:pPr algn="ctr">
              <a:lnSpc>
                <a:spcPts val="5155"/>
              </a:lnSpc>
            </a:pPr>
            <a:r>
              <a:rPr lang="en-US" sz="3680" spc="147">
                <a:solidFill>
                  <a:srgbClr val="000000"/>
                </a:solidFill>
                <a:latin typeface="Canva Sans Bold" panose="020B0803030501040103"/>
              </a:rPr>
              <a:t>Ex: The ball is rolling </a:t>
            </a:r>
            <a:r>
              <a:rPr lang="en-US" sz="3680" spc="147">
                <a:solidFill>
                  <a:srgbClr val="000000"/>
                </a:solidFill>
                <a:latin typeface="Canva Sans Bold Italics" panose="020B0803030501040103"/>
              </a:rPr>
              <a:t>into</a:t>
            </a:r>
            <a:r>
              <a:rPr lang="en-US" sz="3680" spc="147">
                <a:solidFill>
                  <a:srgbClr val="000000"/>
                </a:solidFill>
                <a:latin typeface="Canva Sans Bold" panose="020B0803030501040103"/>
              </a:rPr>
              <a:t> the box.</a:t>
            </a:r>
          </a:p>
          <a:p>
            <a:pPr algn="ctr">
              <a:lnSpc>
                <a:spcPts val="5155"/>
              </a:lnSpc>
            </a:pPr>
            <a:endParaRPr lang="en-US" sz="3680" spc="147">
              <a:solidFill>
                <a:srgbClr val="000000"/>
              </a:solidFill>
              <a:latin typeface="Canva Sans Bold" panose="020B0803030501040103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5994284" y="4123049"/>
            <a:ext cx="2530033" cy="2158829"/>
            <a:chOff x="0" y="0"/>
            <a:chExt cx="3373377" cy="2878439"/>
          </a:xfrm>
        </p:grpSpPr>
        <p:sp>
          <p:nvSpPr>
            <p:cNvPr id="25" name="Freeform 25"/>
            <p:cNvSpPr/>
            <p:nvPr/>
          </p:nvSpPr>
          <p:spPr>
            <a:xfrm rot="5203350">
              <a:off x="445916" y="-71229"/>
              <a:ext cx="2481544" cy="3236797"/>
            </a:xfrm>
            <a:custGeom>
              <a:avLst/>
              <a:gdLst/>
              <a:ahLst/>
              <a:cxnLst/>
              <a:rect l="l" t="t" r="r" b="b"/>
              <a:pathLst>
                <a:path w="2481544" h="3236797">
                  <a:moveTo>
                    <a:pt x="0" y="0"/>
                  </a:moveTo>
                  <a:lnTo>
                    <a:pt x="2481545" y="0"/>
                  </a:lnTo>
                  <a:lnTo>
                    <a:pt x="2481545" y="3236797"/>
                  </a:lnTo>
                  <a:lnTo>
                    <a:pt x="0" y="3236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 rot="5203350">
              <a:off x="445916" y="-287129"/>
              <a:ext cx="2481544" cy="3236797"/>
            </a:xfrm>
            <a:custGeom>
              <a:avLst/>
              <a:gdLst/>
              <a:ahLst/>
              <a:cxnLst/>
              <a:rect l="l" t="t" r="r" b="b"/>
              <a:pathLst>
                <a:path w="2481544" h="3236797">
                  <a:moveTo>
                    <a:pt x="0" y="0"/>
                  </a:moveTo>
                  <a:lnTo>
                    <a:pt x="2481545" y="0"/>
                  </a:lnTo>
                  <a:lnTo>
                    <a:pt x="2481545" y="3236797"/>
                  </a:lnTo>
                  <a:lnTo>
                    <a:pt x="0" y="3236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00835" y="1238935"/>
            <a:ext cx="10933191" cy="119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8110" spc="324">
                <a:solidFill>
                  <a:srgbClr val="000000"/>
                </a:solidFill>
                <a:latin typeface="Chewy" panose="02000000000000000000"/>
              </a:rPr>
              <a:t>Prepositions after verbs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607122" y="-640284"/>
            <a:ext cx="2435726" cy="2548918"/>
            <a:chOff x="0" y="0"/>
            <a:chExt cx="3247635" cy="3398558"/>
          </a:xfrm>
        </p:grpSpPr>
        <p:sp>
          <p:nvSpPr>
            <p:cNvPr id="6" name="Freeform 6"/>
            <p:cNvSpPr/>
            <p:nvPr/>
          </p:nvSpPr>
          <p:spPr>
            <a:xfrm rot="3618409">
              <a:off x="435790" y="1475826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760042" y="82232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66813" y="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3618409">
              <a:off x="366258" y="137160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725356" y="3079489"/>
            <a:ext cx="15160262" cy="6856639"/>
            <a:chOff x="0" y="0"/>
            <a:chExt cx="4852718" cy="21947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52718" cy="2194773"/>
            </a:xfrm>
            <a:custGeom>
              <a:avLst/>
              <a:gdLst/>
              <a:ahLst/>
              <a:cxnLst/>
              <a:rect l="l" t="t" r="r" b="b"/>
              <a:pathLst>
                <a:path w="4852718" h="2194773">
                  <a:moveTo>
                    <a:pt x="16342" y="0"/>
                  </a:moveTo>
                  <a:lnTo>
                    <a:pt x="4836376" y="0"/>
                  </a:lnTo>
                  <a:cubicBezTo>
                    <a:pt x="4845402" y="0"/>
                    <a:pt x="4852718" y="7316"/>
                    <a:pt x="4852718" y="16342"/>
                  </a:cubicBezTo>
                  <a:lnTo>
                    <a:pt x="4852718" y="2178432"/>
                  </a:lnTo>
                  <a:cubicBezTo>
                    <a:pt x="4852718" y="2182766"/>
                    <a:pt x="4850997" y="2186923"/>
                    <a:pt x="4847932" y="2189987"/>
                  </a:cubicBezTo>
                  <a:cubicBezTo>
                    <a:pt x="4844867" y="2193052"/>
                    <a:pt x="4840711" y="2194773"/>
                    <a:pt x="4836376" y="2194773"/>
                  </a:cubicBezTo>
                  <a:lnTo>
                    <a:pt x="16342" y="2194773"/>
                  </a:lnTo>
                  <a:cubicBezTo>
                    <a:pt x="7316" y="2194773"/>
                    <a:pt x="0" y="2187457"/>
                    <a:pt x="0" y="2178432"/>
                  </a:cubicBezTo>
                  <a:lnTo>
                    <a:pt x="0" y="16342"/>
                  </a:lnTo>
                  <a:cubicBezTo>
                    <a:pt x="0" y="7316"/>
                    <a:pt x="7316" y="0"/>
                    <a:pt x="1634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852718" cy="22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8714" y="2817770"/>
            <a:ext cx="15042481" cy="6876299"/>
            <a:chOff x="0" y="0"/>
            <a:chExt cx="4815017" cy="220106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5017" cy="2201066"/>
            </a:xfrm>
            <a:custGeom>
              <a:avLst/>
              <a:gdLst/>
              <a:ahLst/>
              <a:cxnLst/>
              <a:rect l="l" t="t" r="r" b="b"/>
              <a:pathLst>
                <a:path w="4815017" h="2201066">
                  <a:moveTo>
                    <a:pt x="16469" y="0"/>
                  </a:moveTo>
                  <a:lnTo>
                    <a:pt x="4798548" y="0"/>
                  </a:lnTo>
                  <a:cubicBezTo>
                    <a:pt x="4802916" y="0"/>
                    <a:pt x="4807105" y="1735"/>
                    <a:pt x="4810194" y="4824"/>
                  </a:cubicBezTo>
                  <a:cubicBezTo>
                    <a:pt x="4813282" y="7912"/>
                    <a:pt x="4815017" y="12101"/>
                    <a:pt x="4815017" y="16469"/>
                  </a:cubicBezTo>
                  <a:lnTo>
                    <a:pt x="4815017" y="2184597"/>
                  </a:lnTo>
                  <a:cubicBezTo>
                    <a:pt x="4815017" y="2188965"/>
                    <a:pt x="4813282" y="2193154"/>
                    <a:pt x="4810194" y="2196242"/>
                  </a:cubicBezTo>
                  <a:cubicBezTo>
                    <a:pt x="4807105" y="2199331"/>
                    <a:pt x="4802916" y="2201066"/>
                    <a:pt x="4798548" y="2201066"/>
                  </a:cubicBezTo>
                  <a:lnTo>
                    <a:pt x="16469" y="2201066"/>
                  </a:lnTo>
                  <a:cubicBezTo>
                    <a:pt x="12101" y="2201066"/>
                    <a:pt x="7912" y="2199331"/>
                    <a:pt x="4824" y="2196242"/>
                  </a:cubicBezTo>
                  <a:cubicBezTo>
                    <a:pt x="1735" y="2193154"/>
                    <a:pt x="0" y="2188965"/>
                    <a:pt x="0" y="2184597"/>
                  </a:cubicBezTo>
                  <a:lnTo>
                    <a:pt x="0" y="16469"/>
                  </a:lnTo>
                  <a:cubicBezTo>
                    <a:pt x="0" y="12101"/>
                    <a:pt x="1735" y="7912"/>
                    <a:pt x="4824" y="4824"/>
                  </a:cubicBezTo>
                  <a:cubicBezTo>
                    <a:pt x="7912" y="1735"/>
                    <a:pt x="12101" y="0"/>
                    <a:pt x="1646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815017" cy="2239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685664" y="4558412"/>
            <a:ext cx="4033287" cy="5377716"/>
          </a:xfrm>
          <a:custGeom>
            <a:avLst/>
            <a:gdLst/>
            <a:ahLst/>
            <a:cxnLst/>
            <a:rect l="l" t="t" r="r" b="b"/>
            <a:pathLst>
              <a:path w="4033287" h="5377716">
                <a:moveTo>
                  <a:pt x="0" y="0"/>
                </a:moveTo>
                <a:lnTo>
                  <a:pt x="4033288" y="0"/>
                </a:lnTo>
                <a:lnTo>
                  <a:pt x="4033288" y="5377716"/>
                </a:lnTo>
                <a:lnTo>
                  <a:pt x="0" y="5377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08714" y="3035517"/>
            <a:ext cx="14925839" cy="637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>
              <a:lnSpc>
                <a:spcPts val="4620"/>
              </a:lnSpc>
              <a:buFont typeface="Arial" panose="020B0604020202020204"/>
              <a:buChar char="•"/>
            </a:pP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l</a:t>
            </a: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earn about/of &amp;c know about/of</a:t>
            </a: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 : We use either about or of with learn and know when we talk about something that happens to somebody or something, or about a particular event.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Ex: I have just</a:t>
            </a: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 learnt about/of </a:t>
            </a: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the death of Dr Brown. 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       What little is </a:t>
            </a: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known about/of</a:t>
            </a: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 the plans suggests they will be unpopular. 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Canva Sans" panose="020B0503030501040103"/>
            </a:endParaRPr>
          </a:p>
          <a:p>
            <a:pPr marL="712470" lvl="1" indent="-356235">
              <a:lnSpc>
                <a:spcPts val="4620"/>
              </a:lnSpc>
              <a:buFont typeface="Arial" panose="020B0604020202020204"/>
              <a:buChar char="•"/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know &amp;c know about/of: </a:t>
            </a: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 We use know + noun when we talk about personal experience of people and things.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 Ex: My uncle knew Churchill, and 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        The whole country knew about/of Churchill's love of cigars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sp>
        <p:nvSpPr>
          <p:cNvPr id="3" name="Freeform 3"/>
          <p:cNvSpPr/>
          <p:nvPr/>
        </p:nvSpPr>
        <p:spPr>
          <a:xfrm rot="3941115">
            <a:off x="922279" y="-490707"/>
            <a:ext cx="1115695" cy="1280568"/>
          </a:xfrm>
          <a:custGeom>
            <a:avLst/>
            <a:gdLst/>
            <a:ahLst/>
            <a:cxnLst/>
            <a:rect l="l" t="t" r="r" b="b"/>
            <a:pathLst>
              <a:path w="1115695" h="1280568">
                <a:moveTo>
                  <a:pt x="0" y="0"/>
                </a:moveTo>
                <a:lnTo>
                  <a:pt x="1115695" y="0"/>
                </a:lnTo>
                <a:lnTo>
                  <a:pt x="1115695" y="1280568"/>
                </a:lnTo>
                <a:lnTo>
                  <a:pt x="0" y="1280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25356" y="2279830"/>
            <a:ext cx="17175971" cy="7221745"/>
            <a:chOff x="0" y="0"/>
            <a:chExt cx="5497936" cy="23116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97936" cy="2311642"/>
            </a:xfrm>
            <a:custGeom>
              <a:avLst/>
              <a:gdLst/>
              <a:ahLst/>
              <a:cxnLst/>
              <a:rect l="l" t="t" r="r" b="b"/>
              <a:pathLst>
                <a:path w="5497936" h="2311642">
                  <a:moveTo>
                    <a:pt x="14424" y="0"/>
                  </a:moveTo>
                  <a:lnTo>
                    <a:pt x="5483513" y="0"/>
                  </a:lnTo>
                  <a:cubicBezTo>
                    <a:pt x="5491478" y="0"/>
                    <a:pt x="5497936" y="6458"/>
                    <a:pt x="5497936" y="14424"/>
                  </a:cubicBezTo>
                  <a:lnTo>
                    <a:pt x="5497936" y="2297218"/>
                  </a:lnTo>
                  <a:cubicBezTo>
                    <a:pt x="5497936" y="2301043"/>
                    <a:pt x="5496416" y="2304712"/>
                    <a:pt x="5493712" y="2307417"/>
                  </a:cubicBezTo>
                  <a:cubicBezTo>
                    <a:pt x="5491007" y="2310122"/>
                    <a:pt x="5487338" y="2311642"/>
                    <a:pt x="5483513" y="2311642"/>
                  </a:cubicBezTo>
                  <a:lnTo>
                    <a:pt x="14424" y="2311642"/>
                  </a:lnTo>
                  <a:cubicBezTo>
                    <a:pt x="10598" y="2311642"/>
                    <a:pt x="6930" y="2310122"/>
                    <a:pt x="4225" y="2307417"/>
                  </a:cubicBezTo>
                  <a:cubicBezTo>
                    <a:pt x="1520" y="2304712"/>
                    <a:pt x="0" y="2301043"/>
                    <a:pt x="0" y="2297218"/>
                  </a:cubicBezTo>
                  <a:lnTo>
                    <a:pt x="0" y="14424"/>
                  </a:lnTo>
                  <a:cubicBezTo>
                    <a:pt x="0" y="10598"/>
                    <a:pt x="1520" y="6930"/>
                    <a:pt x="4225" y="4225"/>
                  </a:cubicBezTo>
                  <a:cubicBezTo>
                    <a:pt x="6930" y="1520"/>
                    <a:pt x="10598" y="0"/>
                    <a:pt x="14424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497936" cy="2349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6944" y="1387330"/>
            <a:ext cx="17070572" cy="7870970"/>
            <a:chOff x="0" y="0"/>
            <a:chExt cx="5464198" cy="251945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64198" cy="2519455"/>
            </a:xfrm>
            <a:custGeom>
              <a:avLst/>
              <a:gdLst/>
              <a:ahLst/>
              <a:cxnLst/>
              <a:rect l="l" t="t" r="r" b="b"/>
              <a:pathLst>
                <a:path w="5464198" h="2519455">
                  <a:moveTo>
                    <a:pt x="14513" y="0"/>
                  </a:moveTo>
                  <a:lnTo>
                    <a:pt x="5449686" y="0"/>
                  </a:lnTo>
                  <a:cubicBezTo>
                    <a:pt x="5457701" y="0"/>
                    <a:pt x="5464198" y="6498"/>
                    <a:pt x="5464198" y="14513"/>
                  </a:cubicBezTo>
                  <a:lnTo>
                    <a:pt x="5464198" y="2504942"/>
                  </a:lnTo>
                  <a:cubicBezTo>
                    <a:pt x="5464198" y="2508791"/>
                    <a:pt x="5462669" y="2512483"/>
                    <a:pt x="5459948" y="2515204"/>
                  </a:cubicBezTo>
                  <a:cubicBezTo>
                    <a:pt x="5457226" y="2517926"/>
                    <a:pt x="5453535" y="2519455"/>
                    <a:pt x="5449686" y="2519455"/>
                  </a:cubicBezTo>
                  <a:lnTo>
                    <a:pt x="14513" y="2519455"/>
                  </a:lnTo>
                  <a:cubicBezTo>
                    <a:pt x="10664" y="2519455"/>
                    <a:pt x="6972" y="2517926"/>
                    <a:pt x="4251" y="2515204"/>
                  </a:cubicBezTo>
                  <a:cubicBezTo>
                    <a:pt x="1529" y="2512483"/>
                    <a:pt x="0" y="2508791"/>
                    <a:pt x="0" y="2504942"/>
                  </a:cubicBezTo>
                  <a:lnTo>
                    <a:pt x="0" y="14513"/>
                  </a:lnTo>
                  <a:cubicBezTo>
                    <a:pt x="0" y="10664"/>
                    <a:pt x="1529" y="6972"/>
                    <a:pt x="4251" y="4251"/>
                  </a:cubicBezTo>
                  <a:cubicBezTo>
                    <a:pt x="6972" y="1529"/>
                    <a:pt x="10664" y="0"/>
                    <a:pt x="1451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464198" cy="2557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25356" y="1521388"/>
            <a:ext cx="15655665" cy="753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>
              <a:lnSpc>
                <a:spcPts val="4620"/>
              </a:lnSpc>
              <a:buFont typeface="Arial" panose="020B0604020202020204"/>
              <a:buChar char="•"/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ask about &amp;c enquire about: </a:t>
            </a: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We use ask about or enquire (or inquire) about when we talk about getting information about something or someone. Ex: He got angry when they started to ask about / enquire about his private life.  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Canva Sans" panose="020B0503030501040103"/>
            </a:endParaRPr>
          </a:p>
          <a:p>
            <a:pPr marL="712470" lvl="1" indent="-356235">
              <a:lnSpc>
                <a:spcPts val="4620"/>
              </a:lnSpc>
              <a:buFont typeface="Arial" panose="020B0604020202020204"/>
              <a:buChar char="•"/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ask after &amp;c enquire after: </a:t>
            </a: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We use ask after or enquire (or inquire) after to ask for information about a person (but not a thing), particularly concerning their health. Ex: I'm phoning to ask (or enquire) after/about Mrs. Brown. She's in Ward 4. 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Canva Sans" panose="020B0503030501040103"/>
            </a:endParaRPr>
          </a:p>
          <a:p>
            <a:pPr marL="712470" lvl="1" indent="-356235">
              <a:lnSpc>
                <a:spcPts val="4620"/>
              </a:lnSpc>
              <a:buFont typeface="Arial" panose="020B0604020202020204"/>
              <a:buChar char="•"/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ask for:</a:t>
            </a: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 You use ask for (not 'enquire for') to ask someone to give you something or do something. Ex: He finished the drink quickly and asked for another.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165125" y="194134"/>
            <a:ext cx="1736203" cy="1714500"/>
          </a:xfrm>
          <a:custGeom>
            <a:avLst/>
            <a:gdLst/>
            <a:ahLst/>
            <a:cxnLst/>
            <a:rect l="l" t="t" r="r" b="b"/>
            <a:pathLst>
              <a:path w="1736203" h="1714500">
                <a:moveTo>
                  <a:pt x="0" y="0"/>
                </a:moveTo>
                <a:lnTo>
                  <a:pt x="1736202" y="0"/>
                </a:lnTo>
                <a:lnTo>
                  <a:pt x="1736202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66886" y="0"/>
            <a:ext cx="1584484" cy="1714500"/>
          </a:xfrm>
          <a:custGeom>
            <a:avLst/>
            <a:gdLst/>
            <a:ahLst/>
            <a:cxnLst/>
            <a:rect l="l" t="t" r="r" b="b"/>
            <a:pathLst>
              <a:path w="1584484" h="1714500">
                <a:moveTo>
                  <a:pt x="0" y="0"/>
                </a:moveTo>
                <a:lnTo>
                  <a:pt x="1584484" y="0"/>
                </a:lnTo>
                <a:lnTo>
                  <a:pt x="1584484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716219" y="5143500"/>
            <a:ext cx="3086162" cy="3377469"/>
          </a:xfrm>
          <a:custGeom>
            <a:avLst/>
            <a:gdLst/>
            <a:ahLst/>
            <a:cxnLst/>
            <a:rect l="l" t="t" r="r" b="b"/>
            <a:pathLst>
              <a:path w="3086162" h="3377469">
                <a:moveTo>
                  <a:pt x="0" y="0"/>
                </a:moveTo>
                <a:lnTo>
                  <a:pt x="3086162" y="0"/>
                </a:lnTo>
                <a:lnTo>
                  <a:pt x="3086162" y="3377469"/>
                </a:lnTo>
                <a:lnTo>
                  <a:pt x="0" y="33774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07122" y="-640284"/>
            <a:ext cx="2435726" cy="2548918"/>
            <a:chOff x="0" y="0"/>
            <a:chExt cx="3247635" cy="3398558"/>
          </a:xfrm>
        </p:grpSpPr>
        <p:sp>
          <p:nvSpPr>
            <p:cNvPr id="4" name="Freeform 4"/>
            <p:cNvSpPr/>
            <p:nvPr/>
          </p:nvSpPr>
          <p:spPr>
            <a:xfrm rot="3618409">
              <a:off x="435790" y="1475826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760042" y="82232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66813" y="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3618409">
              <a:off x="366258" y="137160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3100525" y="2279830"/>
            <a:ext cx="14800802" cy="6978470"/>
            <a:chOff x="0" y="0"/>
            <a:chExt cx="4737657" cy="22337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37657" cy="2233771"/>
            </a:xfrm>
            <a:custGeom>
              <a:avLst/>
              <a:gdLst/>
              <a:ahLst/>
              <a:cxnLst/>
              <a:rect l="l" t="t" r="r" b="b"/>
              <a:pathLst>
                <a:path w="4737657" h="2233771">
                  <a:moveTo>
                    <a:pt x="16738" y="0"/>
                  </a:moveTo>
                  <a:lnTo>
                    <a:pt x="4720919" y="0"/>
                  </a:lnTo>
                  <a:cubicBezTo>
                    <a:pt x="4725358" y="0"/>
                    <a:pt x="4729616" y="1764"/>
                    <a:pt x="4732755" y="4903"/>
                  </a:cubicBezTo>
                  <a:cubicBezTo>
                    <a:pt x="4735894" y="8042"/>
                    <a:pt x="4737657" y="12299"/>
                    <a:pt x="4737657" y="16738"/>
                  </a:cubicBezTo>
                  <a:lnTo>
                    <a:pt x="4737657" y="2217033"/>
                  </a:lnTo>
                  <a:cubicBezTo>
                    <a:pt x="4737657" y="2221472"/>
                    <a:pt x="4735894" y="2225729"/>
                    <a:pt x="4732755" y="2228868"/>
                  </a:cubicBezTo>
                  <a:cubicBezTo>
                    <a:pt x="4729616" y="2232007"/>
                    <a:pt x="4725358" y="2233771"/>
                    <a:pt x="4720919" y="2233771"/>
                  </a:cubicBezTo>
                  <a:lnTo>
                    <a:pt x="16738" y="2233771"/>
                  </a:lnTo>
                  <a:cubicBezTo>
                    <a:pt x="12299" y="2233771"/>
                    <a:pt x="8042" y="2232007"/>
                    <a:pt x="4903" y="2228868"/>
                  </a:cubicBezTo>
                  <a:cubicBezTo>
                    <a:pt x="1764" y="2225729"/>
                    <a:pt x="0" y="2221472"/>
                    <a:pt x="0" y="2217033"/>
                  </a:cubicBezTo>
                  <a:lnTo>
                    <a:pt x="0" y="16738"/>
                  </a:lnTo>
                  <a:cubicBezTo>
                    <a:pt x="0" y="12299"/>
                    <a:pt x="1764" y="8042"/>
                    <a:pt x="4903" y="4903"/>
                  </a:cubicBezTo>
                  <a:cubicBezTo>
                    <a:pt x="8042" y="1764"/>
                    <a:pt x="12299" y="0"/>
                    <a:pt x="16738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37657" cy="2271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89519" y="1908634"/>
            <a:ext cx="14791794" cy="7019639"/>
            <a:chOff x="0" y="0"/>
            <a:chExt cx="4734774" cy="22469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34774" cy="2246949"/>
            </a:xfrm>
            <a:custGeom>
              <a:avLst/>
              <a:gdLst/>
              <a:ahLst/>
              <a:cxnLst/>
              <a:rect l="l" t="t" r="r" b="b"/>
              <a:pathLst>
                <a:path w="4734774" h="2246949">
                  <a:moveTo>
                    <a:pt x="16749" y="0"/>
                  </a:moveTo>
                  <a:lnTo>
                    <a:pt x="4718025" y="0"/>
                  </a:lnTo>
                  <a:cubicBezTo>
                    <a:pt x="4722467" y="0"/>
                    <a:pt x="4726727" y="1765"/>
                    <a:pt x="4729868" y="4906"/>
                  </a:cubicBezTo>
                  <a:cubicBezTo>
                    <a:pt x="4733009" y="8047"/>
                    <a:pt x="4734774" y="12307"/>
                    <a:pt x="4734774" y="16749"/>
                  </a:cubicBezTo>
                  <a:lnTo>
                    <a:pt x="4734774" y="2230200"/>
                  </a:lnTo>
                  <a:cubicBezTo>
                    <a:pt x="4734774" y="2239450"/>
                    <a:pt x="4727275" y="2246949"/>
                    <a:pt x="4718025" y="2246949"/>
                  </a:cubicBezTo>
                  <a:lnTo>
                    <a:pt x="16749" y="2246949"/>
                  </a:lnTo>
                  <a:cubicBezTo>
                    <a:pt x="12307" y="2246949"/>
                    <a:pt x="8047" y="2245184"/>
                    <a:pt x="4906" y="2242043"/>
                  </a:cubicBezTo>
                  <a:cubicBezTo>
                    <a:pt x="1765" y="2238902"/>
                    <a:pt x="0" y="2234642"/>
                    <a:pt x="0" y="2230200"/>
                  </a:cubicBezTo>
                  <a:lnTo>
                    <a:pt x="0" y="16749"/>
                  </a:lnTo>
                  <a:cubicBezTo>
                    <a:pt x="0" y="12307"/>
                    <a:pt x="1765" y="8047"/>
                    <a:pt x="4906" y="4906"/>
                  </a:cubicBezTo>
                  <a:cubicBezTo>
                    <a:pt x="8047" y="1765"/>
                    <a:pt x="12307" y="0"/>
                    <a:pt x="167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734774" cy="22850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100525" y="2213155"/>
            <a:ext cx="14369781" cy="6374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>
              <a:lnSpc>
                <a:spcPts val="4620"/>
              </a:lnSpc>
              <a:buFont typeface="Arial" panose="020B0604020202020204"/>
              <a:buChar char="•"/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enquire into: </a:t>
            </a: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When we enquire into some organisation, event or person we try to find out facts in order to investigate them.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 Ex: The body has been set up to enquire into near-accidents reported by airline pilot 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Canva Sans" panose="020B0503030501040103"/>
            </a:endParaRPr>
          </a:p>
          <a:p>
            <a:pPr marL="712470" lvl="1" indent="-356235">
              <a:lnSpc>
                <a:spcPts val="4620"/>
              </a:lnSpc>
              <a:buFont typeface="Arial" panose="020B0604020202020204"/>
              <a:buChar char="•"/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think of/about :</a:t>
            </a: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 Think of is preferred when you talk about something that suddenly enters your mind (it occurs to you) and think about when you talk about something that you consider over a longer period: 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 Ex: He suddenly </a:t>
            </a: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thought of </a:t>
            </a: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Hilary. Perhaps she would help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        Your job is to </a:t>
            </a: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think about</a:t>
            </a: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 safety and nothing else. </a:t>
            </a:r>
          </a:p>
        </p:txBody>
      </p:sp>
      <p:sp>
        <p:nvSpPr>
          <p:cNvPr id="15" name="Freeform 15"/>
          <p:cNvSpPr/>
          <p:nvPr/>
        </p:nvSpPr>
        <p:spPr>
          <a:xfrm>
            <a:off x="0" y="1967911"/>
            <a:ext cx="3100525" cy="6960362"/>
          </a:xfrm>
          <a:custGeom>
            <a:avLst/>
            <a:gdLst/>
            <a:ahLst/>
            <a:cxnLst/>
            <a:rect l="l" t="t" r="r" b="b"/>
            <a:pathLst>
              <a:path w="3100525" h="6960362">
                <a:moveTo>
                  <a:pt x="0" y="0"/>
                </a:moveTo>
                <a:lnTo>
                  <a:pt x="3100525" y="0"/>
                </a:lnTo>
                <a:lnTo>
                  <a:pt x="3100525" y="6960362"/>
                </a:lnTo>
                <a:lnTo>
                  <a:pt x="0" y="6960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442357" y="8401050"/>
            <a:ext cx="2845643" cy="1714500"/>
          </a:xfrm>
          <a:custGeom>
            <a:avLst/>
            <a:gdLst/>
            <a:ahLst/>
            <a:cxnLst/>
            <a:rect l="l" t="t" r="r" b="b"/>
            <a:pathLst>
              <a:path w="2845643" h="1714500">
                <a:moveTo>
                  <a:pt x="0" y="0"/>
                </a:moveTo>
                <a:lnTo>
                  <a:pt x="2845643" y="0"/>
                </a:lnTo>
                <a:lnTo>
                  <a:pt x="2845643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92507" y="-269088"/>
            <a:ext cx="2435726" cy="2548918"/>
            <a:chOff x="0" y="0"/>
            <a:chExt cx="3247635" cy="3398558"/>
          </a:xfrm>
        </p:grpSpPr>
        <p:sp>
          <p:nvSpPr>
            <p:cNvPr id="4" name="Freeform 4"/>
            <p:cNvSpPr/>
            <p:nvPr/>
          </p:nvSpPr>
          <p:spPr>
            <a:xfrm rot="3618409">
              <a:off x="435790" y="1475826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760042" y="82232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66813" y="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3618409">
              <a:off x="366258" y="137160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25356" y="2279830"/>
            <a:ext cx="14708465" cy="5762094"/>
            <a:chOff x="0" y="0"/>
            <a:chExt cx="4708100" cy="18444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08101" cy="1844415"/>
            </a:xfrm>
            <a:custGeom>
              <a:avLst/>
              <a:gdLst/>
              <a:ahLst/>
              <a:cxnLst/>
              <a:rect l="l" t="t" r="r" b="b"/>
              <a:pathLst>
                <a:path w="4708101" h="1844415">
                  <a:moveTo>
                    <a:pt x="16843" y="0"/>
                  </a:moveTo>
                  <a:lnTo>
                    <a:pt x="4691257" y="0"/>
                  </a:lnTo>
                  <a:cubicBezTo>
                    <a:pt x="4695724" y="0"/>
                    <a:pt x="4700008" y="1775"/>
                    <a:pt x="4703167" y="4933"/>
                  </a:cubicBezTo>
                  <a:cubicBezTo>
                    <a:pt x="4706326" y="8092"/>
                    <a:pt x="4708101" y="12376"/>
                    <a:pt x="4708101" y="16843"/>
                  </a:cubicBezTo>
                  <a:lnTo>
                    <a:pt x="4708101" y="1827572"/>
                  </a:lnTo>
                  <a:cubicBezTo>
                    <a:pt x="4708101" y="1832039"/>
                    <a:pt x="4706326" y="1836323"/>
                    <a:pt x="4703167" y="1839482"/>
                  </a:cubicBezTo>
                  <a:cubicBezTo>
                    <a:pt x="4700008" y="1842641"/>
                    <a:pt x="4695724" y="1844415"/>
                    <a:pt x="4691257" y="1844415"/>
                  </a:cubicBezTo>
                  <a:lnTo>
                    <a:pt x="16843" y="1844415"/>
                  </a:lnTo>
                  <a:cubicBezTo>
                    <a:pt x="12376" y="1844415"/>
                    <a:pt x="8092" y="1842641"/>
                    <a:pt x="4933" y="1839482"/>
                  </a:cubicBezTo>
                  <a:cubicBezTo>
                    <a:pt x="1775" y="1836323"/>
                    <a:pt x="0" y="1832039"/>
                    <a:pt x="0" y="1827572"/>
                  </a:cubicBezTo>
                  <a:lnTo>
                    <a:pt x="0" y="16843"/>
                  </a:lnTo>
                  <a:cubicBezTo>
                    <a:pt x="0" y="12376"/>
                    <a:pt x="1775" y="8092"/>
                    <a:pt x="4933" y="4933"/>
                  </a:cubicBezTo>
                  <a:cubicBezTo>
                    <a:pt x="8092" y="1775"/>
                    <a:pt x="12376" y="0"/>
                    <a:pt x="16843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08100" cy="1882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0741" y="1908634"/>
            <a:ext cx="14603065" cy="5872770"/>
            <a:chOff x="0" y="0"/>
            <a:chExt cx="4674363" cy="18798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74363" cy="1879842"/>
            </a:xfrm>
            <a:custGeom>
              <a:avLst/>
              <a:gdLst/>
              <a:ahLst/>
              <a:cxnLst/>
              <a:rect l="l" t="t" r="r" b="b"/>
              <a:pathLst>
                <a:path w="4674363" h="1879842">
                  <a:moveTo>
                    <a:pt x="16965" y="0"/>
                  </a:moveTo>
                  <a:lnTo>
                    <a:pt x="4657398" y="0"/>
                  </a:lnTo>
                  <a:cubicBezTo>
                    <a:pt x="4666767" y="0"/>
                    <a:pt x="4674363" y="7596"/>
                    <a:pt x="4674363" y="16965"/>
                  </a:cubicBezTo>
                  <a:lnTo>
                    <a:pt x="4674363" y="1862877"/>
                  </a:lnTo>
                  <a:cubicBezTo>
                    <a:pt x="4674363" y="1867377"/>
                    <a:pt x="4672575" y="1871692"/>
                    <a:pt x="4669394" y="1874873"/>
                  </a:cubicBezTo>
                  <a:cubicBezTo>
                    <a:pt x="4666212" y="1878055"/>
                    <a:pt x="4661897" y="1879842"/>
                    <a:pt x="4657398" y="1879842"/>
                  </a:cubicBezTo>
                  <a:lnTo>
                    <a:pt x="16965" y="1879842"/>
                  </a:lnTo>
                  <a:cubicBezTo>
                    <a:pt x="12466" y="1879842"/>
                    <a:pt x="8151" y="1878055"/>
                    <a:pt x="4969" y="1874873"/>
                  </a:cubicBezTo>
                  <a:cubicBezTo>
                    <a:pt x="1787" y="1871692"/>
                    <a:pt x="0" y="1867377"/>
                    <a:pt x="0" y="1862877"/>
                  </a:cubicBezTo>
                  <a:lnTo>
                    <a:pt x="0" y="16965"/>
                  </a:lnTo>
                  <a:cubicBezTo>
                    <a:pt x="0" y="12466"/>
                    <a:pt x="1787" y="8151"/>
                    <a:pt x="4969" y="4969"/>
                  </a:cubicBezTo>
                  <a:cubicBezTo>
                    <a:pt x="8151" y="1787"/>
                    <a:pt x="12466" y="0"/>
                    <a:pt x="1696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674363" cy="1917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25356" y="2213155"/>
            <a:ext cx="13987492" cy="521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70" lvl="1" indent="-356235">
              <a:lnSpc>
                <a:spcPts val="4620"/>
              </a:lnSpc>
              <a:buFont typeface="Arial" panose="020B0604020202020204"/>
              <a:buChar char="•"/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hear about/of : </a:t>
            </a: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We can use either hear about or hear of when we talk about gaining information about someone or something: 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 Ex: I heard </a:t>
            </a: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about/of </a:t>
            </a: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this restaurant through Pam. 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       </a:t>
            </a:r>
          </a:p>
          <a:p>
            <a:pPr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Canva Sans" panose="020B0503030501040103"/>
            </a:endParaRPr>
          </a:p>
          <a:p>
            <a:pPr marL="712470" lvl="1" indent="-356235">
              <a:lnSpc>
                <a:spcPts val="4620"/>
              </a:lnSpc>
              <a:buFont typeface="Arial" panose="020B0604020202020204"/>
              <a:buChar char="•"/>
            </a:pP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hear from </a:t>
            </a: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We use hear from when we talk about receiving some communication - e.g. a phone call or letter - from somebody: </a:t>
            </a:r>
          </a:p>
          <a:p>
            <a:pPr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 Ex: I </a:t>
            </a:r>
            <a:r>
              <a:rPr lang="en-US" sz="3300">
                <a:solidFill>
                  <a:srgbClr val="000000"/>
                </a:solidFill>
                <a:latin typeface="Canva Sans Bold" panose="020B0803030501040103"/>
              </a:rPr>
              <a:t>heard from</a:t>
            </a:r>
            <a:r>
              <a:rPr lang="en-US" sz="3300">
                <a:solidFill>
                  <a:srgbClr val="000000"/>
                </a:solidFill>
                <a:latin typeface="Canva Sans" panose="020B0503030501040103"/>
              </a:rPr>
              <a:t> Pauline recently. She told me she's moving back to Greece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469573" y="3079163"/>
            <a:ext cx="3565364" cy="6978470"/>
          </a:xfrm>
          <a:custGeom>
            <a:avLst/>
            <a:gdLst/>
            <a:ahLst/>
            <a:cxnLst/>
            <a:rect l="l" t="t" r="r" b="b"/>
            <a:pathLst>
              <a:path w="3565364" h="6978470">
                <a:moveTo>
                  <a:pt x="0" y="0"/>
                </a:moveTo>
                <a:lnTo>
                  <a:pt x="3565363" y="0"/>
                </a:lnTo>
                <a:lnTo>
                  <a:pt x="3565363" y="6978470"/>
                </a:lnTo>
                <a:lnTo>
                  <a:pt x="0" y="6978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45266" y="7664287"/>
            <a:ext cx="2147932" cy="3188026"/>
          </a:xfrm>
          <a:custGeom>
            <a:avLst/>
            <a:gdLst/>
            <a:ahLst/>
            <a:cxnLst/>
            <a:rect l="l" t="t" r="r" b="b"/>
            <a:pathLst>
              <a:path w="2147932" h="3188026">
                <a:moveTo>
                  <a:pt x="0" y="0"/>
                </a:moveTo>
                <a:lnTo>
                  <a:pt x="2147932" y="0"/>
                </a:lnTo>
                <a:lnTo>
                  <a:pt x="2147932" y="3188026"/>
                </a:lnTo>
                <a:lnTo>
                  <a:pt x="0" y="3188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93780" y="2279830"/>
            <a:ext cx="14907548" cy="6978470"/>
            <a:chOff x="0" y="0"/>
            <a:chExt cx="4771826" cy="22337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71826" cy="2233771"/>
            </a:xfrm>
            <a:custGeom>
              <a:avLst/>
              <a:gdLst/>
              <a:ahLst/>
              <a:cxnLst/>
              <a:rect l="l" t="t" r="r" b="b"/>
              <a:pathLst>
                <a:path w="4771826" h="2233771">
                  <a:moveTo>
                    <a:pt x="16619" y="0"/>
                  </a:moveTo>
                  <a:lnTo>
                    <a:pt x="4755207" y="0"/>
                  </a:lnTo>
                  <a:cubicBezTo>
                    <a:pt x="4764386" y="0"/>
                    <a:pt x="4771826" y="7440"/>
                    <a:pt x="4771826" y="16619"/>
                  </a:cubicBezTo>
                  <a:lnTo>
                    <a:pt x="4771826" y="2217152"/>
                  </a:lnTo>
                  <a:cubicBezTo>
                    <a:pt x="4771826" y="2226330"/>
                    <a:pt x="4764386" y="2233771"/>
                    <a:pt x="4755207" y="2233771"/>
                  </a:cubicBezTo>
                  <a:lnTo>
                    <a:pt x="16619" y="2233771"/>
                  </a:lnTo>
                  <a:cubicBezTo>
                    <a:pt x="7440" y="2233771"/>
                    <a:pt x="0" y="2226330"/>
                    <a:pt x="0" y="2217152"/>
                  </a:cubicBezTo>
                  <a:lnTo>
                    <a:pt x="0" y="16619"/>
                  </a:lnTo>
                  <a:cubicBezTo>
                    <a:pt x="0" y="7440"/>
                    <a:pt x="7440" y="0"/>
                    <a:pt x="16619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771826" cy="2271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93931" y="1908634"/>
            <a:ext cx="14985355" cy="7089146"/>
            <a:chOff x="0" y="0"/>
            <a:chExt cx="4796732" cy="22691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96732" cy="2269198"/>
            </a:xfrm>
            <a:custGeom>
              <a:avLst/>
              <a:gdLst/>
              <a:ahLst/>
              <a:cxnLst/>
              <a:rect l="l" t="t" r="r" b="b"/>
              <a:pathLst>
                <a:path w="4796732" h="2269198">
                  <a:moveTo>
                    <a:pt x="16532" y="0"/>
                  </a:moveTo>
                  <a:lnTo>
                    <a:pt x="4780199" y="0"/>
                  </a:lnTo>
                  <a:cubicBezTo>
                    <a:pt x="4789330" y="0"/>
                    <a:pt x="4796732" y="7402"/>
                    <a:pt x="4796732" y="16532"/>
                  </a:cubicBezTo>
                  <a:lnTo>
                    <a:pt x="4796732" y="2252665"/>
                  </a:lnTo>
                  <a:cubicBezTo>
                    <a:pt x="4796732" y="2257050"/>
                    <a:pt x="4794990" y="2261255"/>
                    <a:pt x="4791889" y="2264355"/>
                  </a:cubicBezTo>
                  <a:cubicBezTo>
                    <a:pt x="4788789" y="2267456"/>
                    <a:pt x="4784584" y="2269198"/>
                    <a:pt x="4780199" y="2269198"/>
                  </a:cubicBezTo>
                  <a:lnTo>
                    <a:pt x="16532" y="2269198"/>
                  </a:lnTo>
                  <a:cubicBezTo>
                    <a:pt x="7402" y="2269198"/>
                    <a:pt x="0" y="2261796"/>
                    <a:pt x="0" y="2252665"/>
                  </a:cubicBezTo>
                  <a:lnTo>
                    <a:pt x="0" y="16532"/>
                  </a:lnTo>
                  <a:cubicBezTo>
                    <a:pt x="0" y="7402"/>
                    <a:pt x="7402" y="0"/>
                    <a:pt x="1653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796732" cy="2307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314793" y="2241377"/>
            <a:ext cx="14265520" cy="635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ctr">
              <a:lnSpc>
                <a:spcPts val="504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000000"/>
                </a:solidFill>
                <a:latin typeface="Canva Sans Bold" panose="020B0803030501040103"/>
              </a:rPr>
              <a:t>laugh about/at </a:t>
            </a: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We can say we</a:t>
            </a:r>
            <a:r>
              <a:rPr lang="en-US" sz="3600">
                <a:solidFill>
                  <a:srgbClr val="000000"/>
                </a:solidFill>
                <a:latin typeface="Canva Sans Bold" panose="020B0803030501040103"/>
              </a:rPr>
              <a:t> laugh at</a:t>
            </a: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an amusing person, thing or situation, or something we don't take seriously, when the amusing thing, etc., is present. 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Ex: We spent a happy couple of hours </a:t>
            </a:r>
            <a:r>
              <a:rPr lang="en-US" sz="3600">
                <a:solidFill>
                  <a:srgbClr val="000000"/>
                </a:solidFill>
                <a:latin typeface="Canva Sans Bold" panose="020B0803030501040103"/>
              </a:rPr>
              <a:t>laughing at</a:t>
            </a: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photos from the party.</a:t>
            </a:r>
          </a:p>
          <a:p>
            <a:pPr algn="ctr">
              <a:lnSpc>
                <a:spcPts val="5040"/>
              </a:lnSpc>
            </a:pPr>
            <a:endParaRPr lang="en-US" sz="3600">
              <a:solidFill>
                <a:srgbClr val="000000"/>
              </a:solidFill>
              <a:latin typeface="Canva Sans" panose="020B0503030501040103"/>
            </a:endParaRPr>
          </a:p>
          <a:p>
            <a:pPr marL="777240" lvl="1" indent="-388620" algn="ctr">
              <a:lnSpc>
                <a:spcPts val="504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We use </a:t>
            </a:r>
            <a:r>
              <a:rPr lang="en-US" sz="3600">
                <a:solidFill>
                  <a:srgbClr val="000000"/>
                </a:solidFill>
                <a:latin typeface="Canva Sans Bold" panose="020B0803030501040103"/>
              </a:rPr>
              <a:t>laugh about</a:t>
            </a: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when we are remembering the amusing person, thing or situation at a later date: 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Ex: The program was so funny! We laugh </a:t>
            </a:r>
            <a:r>
              <a:rPr lang="en-US" sz="3600">
                <a:solidFill>
                  <a:srgbClr val="000000"/>
                </a:solidFill>
                <a:latin typeface="Canva Sans Bold" panose="020B0803030501040103"/>
              </a:rPr>
              <a:t>about it </a:t>
            </a: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every time we think of it.</a:t>
            </a:r>
          </a:p>
        </p:txBody>
      </p:sp>
      <p:sp>
        <p:nvSpPr>
          <p:cNvPr id="10" name="Freeform 10"/>
          <p:cNvSpPr/>
          <p:nvPr/>
        </p:nvSpPr>
        <p:spPr>
          <a:xfrm>
            <a:off x="-631304" y="3504645"/>
            <a:ext cx="3946098" cy="6782355"/>
          </a:xfrm>
          <a:custGeom>
            <a:avLst/>
            <a:gdLst/>
            <a:ahLst/>
            <a:cxnLst/>
            <a:rect l="l" t="t" r="r" b="b"/>
            <a:pathLst>
              <a:path w="3946098" h="6782355">
                <a:moveTo>
                  <a:pt x="0" y="0"/>
                </a:moveTo>
                <a:lnTo>
                  <a:pt x="3946097" y="0"/>
                </a:lnTo>
                <a:lnTo>
                  <a:pt x="3946097" y="6782355"/>
                </a:lnTo>
                <a:lnTo>
                  <a:pt x="0" y="6782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61725">
            <a:off x="16123735" y="547519"/>
            <a:ext cx="1999417" cy="1714500"/>
          </a:xfrm>
          <a:custGeom>
            <a:avLst/>
            <a:gdLst/>
            <a:ahLst/>
            <a:cxnLst/>
            <a:rect l="l" t="t" r="r" b="b"/>
            <a:pathLst>
              <a:path w="1999417" h="1714500">
                <a:moveTo>
                  <a:pt x="0" y="0"/>
                </a:moveTo>
                <a:lnTo>
                  <a:pt x="1999417" y="0"/>
                </a:lnTo>
                <a:lnTo>
                  <a:pt x="1999417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07122" y="-640284"/>
            <a:ext cx="2435726" cy="2548918"/>
            <a:chOff x="0" y="0"/>
            <a:chExt cx="3247635" cy="3398558"/>
          </a:xfrm>
        </p:grpSpPr>
        <p:sp>
          <p:nvSpPr>
            <p:cNvPr id="4" name="Freeform 4"/>
            <p:cNvSpPr/>
            <p:nvPr/>
          </p:nvSpPr>
          <p:spPr>
            <a:xfrm rot="3618409">
              <a:off x="435790" y="1475826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760042" y="82232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66813" y="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3618409">
              <a:off x="366258" y="137160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25356" y="2279830"/>
            <a:ext cx="13700610" cy="5935862"/>
            <a:chOff x="0" y="0"/>
            <a:chExt cx="4385492" cy="19000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385492" cy="1900038"/>
            </a:xfrm>
            <a:custGeom>
              <a:avLst/>
              <a:gdLst/>
              <a:ahLst/>
              <a:cxnLst/>
              <a:rect l="l" t="t" r="r" b="b"/>
              <a:pathLst>
                <a:path w="4385492" h="1900038">
                  <a:moveTo>
                    <a:pt x="18083" y="0"/>
                  </a:moveTo>
                  <a:lnTo>
                    <a:pt x="4367409" y="0"/>
                  </a:lnTo>
                  <a:cubicBezTo>
                    <a:pt x="4372205" y="0"/>
                    <a:pt x="4376804" y="1905"/>
                    <a:pt x="4380195" y="5296"/>
                  </a:cubicBezTo>
                  <a:cubicBezTo>
                    <a:pt x="4383587" y="8687"/>
                    <a:pt x="4385492" y="13287"/>
                    <a:pt x="4385492" y="18083"/>
                  </a:cubicBezTo>
                  <a:lnTo>
                    <a:pt x="4385492" y="1881955"/>
                  </a:lnTo>
                  <a:cubicBezTo>
                    <a:pt x="4385492" y="1891942"/>
                    <a:pt x="4377396" y="1900038"/>
                    <a:pt x="4367409" y="1900038"/>
                  </a:cubicBezTo>
                  <a:lnTo>
                    <a:pt x="18083" y="1900038"/>
                  </a:lnTo>
                  <a:cubicBezTo>
                    <a:pt x="8096" y="1900038"/>
                    <a:pt x="0" y="1891942"/>
                    <a:pt x="0" y="1881955"/>
                  </a:cubicBezTo>
                  <a:lnTo>
                    <a:pt x="0" y="18083"/>
                  </a:lnTo>
                  <a:cubicBezTo>
                    <a:pt x="0" y="8096"/>
                    <a:pt x="8096" y="0"/>
                    <a:pt x="18083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385492" cy="1938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0741" y="1908634"/>
            <a:ext cx="13560457" cy="6060933"/>
            <a:chOff x="0" y="0"/>
            <a:chExt cx="4340629" cy="19400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40629" cy="1940072"/>
            </a:xfrm>
            <a:custGeom>
              <a:avLst/>
              <a:gdLst/>
              <a:ahLst/>
              <a:cxnLst/>
              <a:rect l="l" t="t" r="r" b="b"/>
              <a:pathLst>
                <a:path w="4340629" h="1940072">
                  <a:moveTo>
                    <a:pt x="18269" y="0"/>
                  </a:moveTo>
                  <a:lnTo>
                    <a:pt x="4322360" y="0"/>
                  </a:lnTo>
                  <a:cubicBezTo>
                    <a:pt x="4327205" y="0"/>
                    <a:pt x="4331852" y="1925"/>
                    <a:pt x="4335278" y="5351"/>
                  </a:cubicBezTo>
                  <a:cubicBezTo>
                    <a:pt x="4338705" y="8777"/>
                    <a:pt x="4340629" y="13424"/>
                    <a:pt x="4340629" y="18269"/>
                  </a:cubicBezTo>
                  <a:lnTo>
                    <a:pt x="4340629" y="1921803"/>
                  </a:lnTo>
                  <a:cubicBezTo>
                    <a:pt x="4340629" y="1926648"/>
                    <a:pt x="4338705" y="1931295"/>
                    <a:pt x="4335278" y="1934721"/>
                  </a:cubicBezTo>
                  <a:cubicBezTo>
                    <a:pt x="4331852" y="1938147"/>
                    <a:pt x="4327205" y="1940072"/>
                    <a:pt x="4322360" y="1940072"/>
                  </a:cubicBezTo>
                  <a:lnTo>
                    <a:pt x="18269" y="1940072"/>
                  </a:lnTo>
                  <a:cubicBezTo>
                    <a:pt x="13424" y="1940072"/>
                    <a:pt x="8777" y="1938147"/>
                    <a:pt x="5351" y="1934721"/>
                  </a:cubicBezTo>
                  <a:cubicBezTo>
                    <a:pt x="1925" y="1931295"/>
                    <a:pt x="0" y="1926648"/>
                    <a:pt x="0" y="1921803"/>
                  </a:cubicBezTo>
                  <a:lnTo>
                    <a:pt x="0" y="18269"/>
                  </a:lnTo>
                  <a:cubicBezTo>
                    <a:pt x="0" y="13424"/>
                    <a:pt x="1925" y="8777"/>
                    <a:pt x="5351" y="5351"/>
                  </a:cubicBezTo>
                  <a:cubicBezTo>
                    <a:pt x="8777" y="1925"/>
                    <a:pt x="13424" y="0"/>
                    <a:pt x="1826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340629" cy="1978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919139" y="5783968"/>
            <a:ext cx="7368861" cy="4863448"/>
          </a:xfrm>
          <a:custGeom>
            <a:avLst/>
            <a:gdLst/>
            <a:ahLst/>
            <a:cxnLst/>
            <a:rect l="l" t="t" r="r" b="b"/>
            <a:pathLst>
              <a:path w="7368861" h="4863448">
                <a:moveTo>
                  <a:pt x="0" y="0"/>
                </a:moveTo>
                <a:lnTo>
                  <a:pt x="7368861" y="0"/>
                </a:lnTo>
                <a:lnTo>
                  <a:pt x="7368861" y="4863448"/>
                </a:lnTo>
                <a:lnTo>
                  <a:pt x="0" y="4863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2213155"/>
            <a:ext cx="12527840" cy="571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04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000000"/>
                </a:solidFill>
                <a:latin typeface="Canva Sans Bold" panose="020B0803030501040103"/>
              </a:rPr>
              <a:t>agree on: </a:t>
            </a: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We use agree on to say that two or more people decide something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Ex: We agreed on a time and place to meet.</a:t>
            </a:r>
            <a:r>
              <a:rPr lang="en-US" sz="3600">
                <a:solidFill>
                  <a:srgbClr val="000000"/>
                </a:solidFill>
                <a:latin typeface="Canva Sans Bold" panose="020B0803030501040103"/>
              </a:rPr>
              <a:t> </a:t>
            </a:r>
          </a:p>
          <a:p>
            <a:pPr>
              <a:lnSpc>
                <a:spcPts val="5040"/>
              </a:lnSpc>
            </a:pPr>
            <a:endParaRPr lang="en-US" sz="3600">
              <a:solidFill>
                <a:srgbClr val="000000"/>
              </a:solidFill>
              <a:latin typeface="Canva Sans Bold" panose="020B0803030501040103"/>
            </a:endParaRPr>
          </a:p>
          <a:p>
            <a:pPr marL="777240" lvl="1" indent="-388620">
              <a:lnSpc>
                <a:spcPts val="504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000000"/>
                </a:solidFill>
                <a:latin typeface="Canva Sans Bold" panose="020B0803030501040103"/>
              </a:rPr>
              <a:t>agree about: </a:t>
            </a: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We use agree about to say that people have the same opinion on a particular subject.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Ex: Something that everyone can agree about is that we all want to be happy.</a:t>
            </a:r>
          </a:p>
          <a:p>
            <a:pPr>
              <a:lnSpc>
                <a:spcPts val="5040"/>
              </a:lnSpc>
            </a:pPr>
            <a:endParaRPr lang="en-US" sz="3600">
              <a:solidFill>
                <a:srgbClr val="000000"/>
              </a:solidFill>
              <a:latin typeface="Canva Sans" panose="020B050303050104010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46709" y="918883"/>
            <a:ext cx="13675214" cy="185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60"/>
              </a:lnSpc>
            </a:pPr>
            <a:r>
              <a:rPr lang="en-US" sz="12530" spc="501">
                <a:solidFill>
                  <a:srgbClr val="000000"/>
                </a:solidFill>
                <a:latin typeface="Chewy" panose="02000000000000000000"/>
              </a:rPr>
              <a:t>What are adverbs?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46709" y="601961"/>
            <a:ext cx="13583809" cy="1854483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lnSpc>
                <a:spcPts val="14160"/>
              </a:lnSpc>
            </a:pPr>
            <a:r>
              <a:rPr lang="en-US" sz="12530" spc="50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hewy" panose="02000000000000000000"/>
              </a:rPr>
              <a:t>What are adverbs?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890330" y="3188099"/>
            <a:ext cx="13525587" cy="5772825"/>
            <a:chOff x="0" y="0"/>
            <a:chExt cx="4540209" cy="19377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540209" cy="1937796"/>
            </a:xfrm>
            <a:custGeom>
              <a:avLst/>
              <a:gdLst/>
              <a:ahLst/>
              <a:cxnLst/>
              <a:rect l="l" t="t" r="r" b="b"/>
              <a:pathLst>
                <a:path w="4540209" h="1937796">
                  <a:moveTo>
                    <a:pt x="18317" y="0"/>
                  </a:moveTo>
                  <a:lnTo>
                    <a:pt x="4521892" y="0"/>
                  </a:lnTo>
                  <a:cubicBezTo>
                    <a:pt x="4532008" y="0"/>
                    <a:pt x="4540209" y="8201"/>
                    <a:pt x="4540209" y="18317"/>
                  </a:cubicBezTo>
                  <a:lnTo>
                    <a:pt x="4540209" y="1919480"/>
                  </a:lnTo>
                  <a:cubicBezTo>
                    <a:pt x="4540209" y="1929596"/>
                    <a:pt x="4532008" y="1937796"/>
                    <a:pt x="4521892" y="1937796"/>
                  </a:cubicBezTo>
                  <a:lnTo>
                    <a:pt x="18317" y="1937796"/>
                  </a:lnTo>
                  <a:cubicBezTo>
                    <a:pt x="8201" y="1937796"/>
                    <a:pt x="0" y="1929596"/>
                    <a:pt x="0" y="1919480"/>
                  </a:cubicBezTo>
                  <a:lnTo>
                    <a:pt x="0" y="18317"/>
                  </a:lnTo>
                  <a:cubicBezTo>
                    <a:pt x="0" y="8201"/>
                    <a:pt x="8201" y="0"/>
                    <a:pt x="183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540209" cy="19758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942595" y="-373338"/>
            <a:ext cx="4633410" cy="4719432"/>
            <a:chOff x="0" y="0"/>
            <a:chExt cx="6177880" cy="6292576"/>
          </a:xfrm>
        </p:grpSpPr>
        <p:sp>
          <p:nvSpPr>
            <p:cNvPr id="9" name="Freeform 9"/>
            <p:cNvSpPr/>
            <p:nvPr/>
          </p:nvSpPr>
          <p:spPr>
            <a:xfrm rot="-1727375">
              <a:off x="1042228" y="954317"/>
              <a:ext cx="4296624" cy="4587143"/>
            </a:xfrm>
            <a:custGeom>
              <a:avLst/>
              <a:gdLst/>
              <a:ahLst/>
              <a:cxnLst/>
              <a:rect l="l" t="t" r="r" b="b"/>
              <a:pathLst>
                <a:path w="4296624" h="4587143">
                  <a:moveTo>
                    <a:pt x="0" y="0"/>
                  </a:moveTo>
                  <a:lnTo>
                    <a:pt x="4296624" y="0"/>
                  </a:lnTo>
                  <a:lnTo>
                    <a:pt x="4296624" y="4587143"/>
                  </a:lnTo>
                  <a:lnTo>
                    <a:pt x="0" y="4587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1727375">
              <a:off x="839028" y="751117"/>
              <a:ext cx="4296624" cy="4587143"/>
            </a:xfrm>
            <a:custGeom>
              <a:avLst/>
              <a:gdLst/>
              <a:ahLst/>
              <a:cxnLst/>
              <a:rect l="l" t="t" r="r" b="b"/>
              <a:pathLst>
                <a:path w="4296624" h="4587143">
                  <a:moveTo>
                    <a:pt x="0" y="0"/>
                  </a:moveTo>
                  <a:lnTo>
                    <a:pt x="4296624" y="0"/>
                  </a:lnTo>
                  <a:lnTo>
                    <a:pt x="4296624" y="4587143"/>
                  </a:lnTo>
                  <a:lnTo>
                    <a:pt x="0" y="4587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-1737450" y="6661419"/>
            <a:ext cx="6065742" cy="5193762"/>
            <a:chOff x="0" y="0"/>
            <a:chExt cx="8087656" cy="6925016"/>
          </a:xfrm>
        </p:grpSpPr>
        <p:sp>
          <p:nvSpPr>
            <p:cNvPr id="12" name="Freeform 12"/>
            <p:cNvSpPr/>
            <p:nvPr/>
          </p:nvSpPr>
          <p:spPr>
            <a:xfrm rot="1805710">
              <a:off x="674427" y="1691214"/>
              <a:ext cx="6942002" cy="3745789"/>
            </a:xfrm>
            <a:custGeom>
              <a:avLst/>
              <a:gdLst/>
              <a:ahLst/>
              <a:cxnLst/>
              <a:rect l="l" t="t" r="r" b="b"/>
              <a:pathLst>
                <a:path w="6942002" h="3745789">
                  <a:moveTo>
                    <a:pt x="0" y="0"/>
                  </a:moveTo>
                  <a:lnTo>
                    <a:pt x="6942002" y="0"/>
                  </a:lnTo>
                  <a:lnTo>
                    <a:pt x="6942002" y="3745788"/>
                  </a:lnTo>
                  <a:lnTo>
                    <a:pt x="0" y="37457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1805710">
              <a:off x="471227" y="1488014"/>
              <a:ext cx="6942002" cy="3745789"/>
            </a:xfrm>
            <a:custGeom>
              <a:avLst/>
              <a:gdLst/>
              <a:ahLst/>
              <a:cxnLst/>
              <a:rect l="l" t="t" r="r" b="b"/>
              <a:pathLst>
                <a:path w="6942002" h="3745789">
                  <a:moveTo>
                    <a:pt x="0" y="0"/>
                  </a:moveTo>
                  <a:lnTo>
                    <a:pt x="6942002" y="0"/>
                  </a:lnTo>
                  <a:lnTo>
                    <a:pt x="6942002" y="3745788"/>
                  </a:lnTo>
                  <a:lnTo>
                    <a:pt x="0" y="37457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-1472191" y="4676124"/>
            <a:ext cx="4180215" cy="3211508"/>
            <a:chOff x="0" y="0"/>
            <a:chExt cx="5573620" cy="4282011"/>
          </a:xfrm>
        </p:grpSpPr>
        <p:sp>
          <p:nvSpPr>
            <p:cNvPr id="15" name="Freeform 15"/>
            <p:cNvSpPr/>
            <p:nvPr/>
          </p:nvSpPr>
          <p:spPr>
            <a:xfrm rot="1047764">
              <a:off x="510724" y="852650"/>
              <a:ext cx="4755373" cy="2779912"/>
            </a:xfrm>
            <a:custGeom>
              <a:avLst/>
              <a:gdLst/>
              <a:ahLst/>
              <a:cxnLst/>
              <a:rect l="l" t="t" r="r" b="b"/>
              <a:pathLst>
                <a:path w="4755373" h="2779912">
                  <a:moveTo>
                    <a:pt x="0" y="0"/>
                  </a:moveTo>
                  <a:lnTo>
                    <a:pt x="4755372" y="0"/>
                  </a:lnTo>
                  <a:lnTo>
                    <a:pt x="4755372" y="2779911"/>
                  </a:lnTo>
                  <a:lnTo>
                    <a:pt x="0" y="2779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1047764">
              <a:off x="307524" y="649450"/>
              <a:ext cx="4755373" cy="2779912"/>
            </a:xfrm>
            <a:custGeom>
              <a:avLst/>
              <a:gdLst/>
              <a:ahLst/>
              <a:cxnLst/>
              <a:rect l="l" t="t" r="r" b="b"/>
              <a:pathLst>
                <a:path w="4755373" h="2779912">
                  <a:moveTo>
                    <a:pt x="0" y="0"/>
                  </a:moveTo>
                  <a:lnTo>
                    <a:pt x="4755372" y="0"/>
                  </a:lnTo>
                  <a:lnTo>
                    <a:pt x="4755372" y="2779911"/>
                  </a:lnTo>
                  <a:lnTo>
                    <a:pt x="0" y="2779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6598222" y="4023988"/>
            <a:ext cx="2013558" cy="2579997"/>
            <a:chOff x="0" y="0"/>
            <a:chExt cx="2684744" cy="3439997"/>
          </a:xfrm>
        </p:grpSpPr>
        <p:sp>
          <p:nvSpPr>
            <p:cNvPr id="18" name="Freeform 18"/>
            <p:cNvSpPr/>
            <p:nvPr/>
          </p:nvSpPr>
          <p:spPr>
            <a:xfrm>
              <a:off x="203200" y="203200"/>
              <a:ext cx="2481544" cy="3236797"/>
            </a:xfrm>
            <a:custGeom>
              <a:avLst/>
              <a:gdLst/>
              <a:ahLst/>
              <a:cxnLst/>
              <a:rect l="l" t="t" r="r" b="b"/>
              <a:pathLst>
                <a:path w="2481544" h="3236797">
                  <a:moveTo>
                    <a:pt x="0" y="0"/>
                  </a:moveTo>
                  <a:lnTo>
                    <a:pt x="2481544" y="0"/>
                  </a:lnTo>
                  <a:lnTo>
                    <a:pt x="2481544" y="3236797"/>
                  </a:lnTo>
                  <a:lnTo>
                    <a:pt x="0" y="3236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2481544" cy="3236797"/>
            </a:xfrm>
            <a:custGeom>
              <a:avLst/>
              <a:gdLst/>
              <a:ahLst/>
              <a:cxnLst/>
              <a:rect l="l" t="t" r="r" b="b"/>
              <a:pathLst>
                <a:path w="2481544" h="3236797">
                  <a:moveTo>
                    <a:pt x="0" y="0"/>
                  </a:moveTo>
                  <a:lnTo>
                    <a:pt x="2481544" y="0"/>
                  </a:lnTo>
                  <a:lnTo>
                    <a:pt x="2481544" y="3236797"/>
                  </a:lnTo>
                  <a:lnTo>
                    <a:pt x="0" y="3236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3209441" y="4102324"/>
            <a:ext cx="12887364" cy="3453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5"/>
              </a:lnSpc>
            </a:pPr>
            <a:r>
              <a:rPr lang="en-US" sz="3910" spc="156">
                <a:solidFill>
                  <a:srgbClr val="000000"/>
                </a:solidFill>
                <a:latin typeface="Canva Sans Bold" panose="020B0803030501040103"/>
              </a:rPr>
              <a:t>An adverb is a word that </a:t>
            </a:r>
            <a:r>
              <a:rPr lang="en-US" sz="3910" u="sng" spc="156">
                <a:solidFill>
                  <a:srgbClr val="000000"/>
                </a:solidFill>
                <a:latin typeface="Canva Sans Bold" panose="020B0803030501040103"/>
                <a:hlinkClick r:id="rId19" tooltip="https://www.grammarly.com/blog/modifiers/"/>
              </a:rPr>
              <a:t>modifies</a:t>
            </a:r>
            <a:r>
              <a:rPr lang="en-US" sz="3910" spc="156">
                <a:solidFill>
                  <a:srgbClr val="000000"/>
                </a:solidFill>
                <a:latin typeface="Canva Sans Bold" panose="020B0803030501040103"/>
              </a:rPr>
              <a:t> (describes) a </a:t>
            </a:r>
            <a:r>
              <a:rPr lang="en-US" sz="3910" u="sng" spc="156">
                <a:solidFill>
                  <a:srgbClr val="000000"/>
                </a:solidFill>
                <a:latin typeface="Canva Sans Bold" panose="020B0803030501040103"/>
                <a:hlinkClick r:id="rId20" tooltip="https://www.grammarly.com/blog/verbs/"/>
              </a:rPr>
              <a:t>verb</a:t>
            </a:r>
            <a:r>
              <a:rPr lang="en-US" sz="3910" spc="156">
                <a:solidFill>
                  <a:srgbClr val="000000"/>
                </a:solidFill>
                <a:latin typeface="Canva Sans Bold" panose="020B0803030501040103"/>
              </a:rPr>
              <a:t> (“he sings loudly”), an adjective (“very tall”), another adverb (“ended too quickly”), or even a whole sentence (“Fortunately, I had brought an umbrella.”)</a:t>
            </a:r>
            <a:r>
              <a:rPr lang="en-US" sz="3910" spc="156">
                <a:solidFill>
                  <a:srgbClr val="000000"/>
                </a:solidFill>
                <a:latin typeface="Canva Sans" panose="020B0503030501040103"/>
              </a:rPr>
              <a:t>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871092" y="8960924"/>
            <a:ext cx="2530033" cy="2158829"/>
            <a:chOff x="0" y="0"/>
            <a:chExt cx="3373377" cy="2878439"/>
          </a:xfrm>
        </p:grpSpPr>
        <p:sp>
          <p:nvSpPr>
            <p:cNvPr id="22" name="Freeform 22"/>
            <p:cNvSpPr/>
            <p:nvPr/>
          </p:nvSpPr>
          <p:spPr>
            <a:xfrm rot="5203350">
              <a:off x="445916" y="-71229"/>
              <a:ext cx="2481544" cy="3236797"/>
            </a:xfrm>
            <a:custGeom>
              <a:avLst/>
              <a:gdLst/>
              <a:ahLst/>
              <a:cxnLst/>
              <a:rect l="l" t="t" r="r" b="b"/>
              <a:pathLst>
                <a:path w="2481544" h="3236797">
                  <a:moveTo>
                    <a:pt x="0" y="0"/>
                  </a:moveTo>
                  <a:lnTo>
                    <a:pt x="2481545" y="0"/>
                  </a:lnTo>
                  <a:lnTo>
                    <a:pt x="2481545" y="3236797"/>
                  </a:lnTo>
                  <a:lnTo>
                    <a:pt x="0" y="3236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 rot="5203350">
              <a:off x="445916" y="-287129"/>
              <a:ext cx="2481544" cy="3236797"/>
            </a:xfrm>
            <a:custGeom>
              <a:avLst/>
              <a:gdLst/>
              <a:ahLst/>
              <a:cxnLst/>
              <a:rect l="l" t="t" r="r" b="b"/>
              <a:pathLst>
                <a:path w="2481544" h="3236797">
                  <a:moveTo>
                    <a:pt x="0" y="0"/>
                  </a:moveTo>
                  <a:lnTo>
                    <a:pt x="2481545" y="0"/>
                  </a:lnTo>
                  <a:lnTo>
                    <a:pt x="2481545" y="3236797"/>
                  </a:lnTo>
                  <a:lnTo>
                    <a:pt x="0" y="3236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852274" y="-454686"/>
            <a:ext cx="2435726" cy="2548918"/>
            <a:chOff x="0" y="0"/>
            <a:chExt cx="3247635" cy="3398558"/>
          </a:xfrm>
        </p:grpSpPr>
        <p:sp>
          <p:nvSpPr>
            <p:cNvPr id="4" name="Freeform 4"/>
            <p:cNvSpPr/>
            <p:nvPr/>
          </p:nvSpPr>
          <p:spPr>
            <a:xfrm rot="3618409">
              <a:off x="435790" y="1475826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760042" y="82232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66813" y="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3618409">
              <a:off x="366258" y="137160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3748920" y="2279830"/>
            <a:ext cx="14152407" cy="7186992"/>
            <a:chOff x="0" y="0"/>
            <a:chExt cx="4530109" cy="23005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30110" cy="2300517"/>
            </a:xfrm>
            <a:custGeom>
              <a:avLst/>
              <a:gdLst/>
              <a:ahLst/>
              <a:cxnLst/>
              <a:rect l="l" t="t" r="r" b="b"/>
              <a:pathLst>
                <a:path w="4530110" h="2300517">
                  <a:moveTo>
                    <a:pt x="17505" y="0"/>
                  </a:moveTo>
                  <a:lnTo>
                    <a:pt x="4512604" y="0"/>
                  </a:lnTo>
                  <a:cubicBezTo>
                    <a:pt x="4517247" y="0"/>
                    <a:pt x="4521700" y="1844"/>
                    <a:pt x="4524982" y="5127"/>
                  </a:cubicBezTo>
                  <a:cubicBezTo>
                    <a:pt x="4528265" y="8410"/>
                    <a:pt x="4530110" y="12863"/>
                    <a:pt x="4530110" y="17505"/>
                  </a:cubicBezTo>
                  <a:lnTo>
                    <a:pt x="4530110" y="2283012"/>
                  </a:lnTo>
                  <a:cubicBezTo>
                    <a:pt x="4530110" y="2287655"/>
                    <a:pt x="4528265" y="2292107"/>
                    <a:pt x="4524982" y="2295390"/>
                  </a:cubicBezTo>
                  <a:cubicBezTo>
                    <a:pt x="4521700" y="2298673"/>
                    <a:pt x="4517247" y="2300517"/>
                    <a:pt x="4512604" y="2300517"/>
                  </a:cubicBezTo>
                  <a:lnTo>
                    <a:pt x="17505" y="2300517"/>
                  </a:lnTo>
                  <a:cubicBezTo>
                    <a:pt x="12863" y="2300517"/>
                    <a:pt x="8410" y="2298673"/>
                    <a:pt x="5127" y="2295390"/>
                  </a:cubicBezTo>
                  <a:cubicBezTo>
                    <a:pt x="1844" y="2292107"/>
                    <a:pt x="0" y="2287655"/>
                    <a:pt x="0" y="2283012"/>
                  </a:cubicBezTo>
                  <a:lnTo>
                    <a:pt x="0" y="17505"/>
                  </a:lnTo>
                  <a:cubicBezTo>
                    <a:pt x="0" y="12863"/>
                    <a:pt x="1844" y="8410"/>
                    <a:pt x="5127" y="5127"/>
                  </a:cubicBezTo>
                  <a:cubicBezTo>
                    <a:pt x="8410" y="1844"/>
                    <a:pt x="12863" y="0"/>
                    <a:pt x="17505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530109" cy="2338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472918" y="1908634"/>
            <a:ext cx="14208394" cy="7349666"/>
            <a:chOff x="0" y="0"/>
            <a:chExt cx="4548031" cy="23525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48031" cy="2352589"/>
            </a:xfrm>
            <a:custGeom>
              <a:avLst/>
              <a:gdLst/>
              <a:ahLst/>
              <a:cxnLst/>
              <a:rect l="l" t="t" r="r" b="b"/>
              <a:pathLst>
                <a:path w="4548031" h="2352589">
                  <a:moveTo>
                    <a:pt x="17436" y="0"/>
                  </a:moveTo>
                  <a:lnTo>
                    <a:pt x="4530594" y="0"/>
                  </a:lnTo>
                  <a:cubicBezTo>
                    <a:pt x="4540224" y="0"/>
                    <a:pt x="4548031" y="7806"/>
                    <a:pt x="4548031" y="17436"/>
                  </a:cubicBezTo>
                  <a:lnTo>
                    <a:pt x="4548031" y="2335152"/>
                  </a:lnTo>
                  <a:cubicBezTo>
                    <a:pt x="4548031" y="2344782"/>
                    <a:pt x="4540224" y="2352589"/>
                    <a:pt x="4530594" y="2352589"/>
                  </a:cubicBezTo>
                  <a:lnTo>
                    <a:pt x="17436" y="2352589"/>
                  </a:lnTo>
                  <a:cubicBezTo>
                    <a:pt x="7806" y="2352589"/>
                    <a:pt x="0" y="2344782"/>
                    <a:pt x="0" y="2335152"/>
                  </a:cubicBezTo>
                  <a:lnTo>
                    <a:pt x="0" y="17436"/>
                  </a:lnTo>
                  <a:cubicBezTo>
                    <a:pt x="0" y="7806"/>
                    <a:pt x="7806" y="0"/>
                    <a:pt x="1743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548031" cy="2390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472918" y="2027557"/>
            <a:ext cx="14091752" cy="699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04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000000"/>
                </a:solidFill>
                <a:latin typeface="Canva Sans Bold" panose="020B0803030501040103"/>
              </a:rPr>
              <a:t>agree with: </a:t>
            </a: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We use agree with to say that two people have the same opinion; to say that you approve of a particular idea or action; or to say that two things match.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Ex: I agree with letting children choose the clothes they want to wear </a:t>
            </a:r>
          </a:p>
          <a:p>
            <a:pPr>
              <a:lnSpc>
                <a:spcPts val="5040"/>
              </a:lnSpc>
            </a:pPr>
            <a:endParaRPr lang="en-US" sz="3600">
              <a:solidFill>
                <a:srgbClr val="000000"/>
              </a:solidFill>
              <a:latin typeface="Canva Sans" panose="020B0503030501040103"/>
            </a:endParaRPr>
          </a:p>
          <a:p>
            <a:pPr marL="777240" lvl="1" indent="-388620">
              <a:lnSpc>
                <a:spcPts val="504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000000"/>
                </a:solidFill>
                <a:latin typeface="Canva Sans Bold" panose="020B0803030501040103"/>
              </a:rPr>
              <a:t>agree to:</a:t>
            </a: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We use agree to to say that someone allows something to happen, or to say that someone is prepared to do something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Ex: Once the government agreed to the scheme it went ahead without delay.</a:t>
            </a:r>
          </a:p>
        </p:txBody>
      </p:sp>
      <p:sp>
        <p:nvSpPr>
          <p:cNvPr id="15" name="Freeform 15"/>
          <p:cNvSpPr/>
          <p:nvPr/>
        </p:nvSpPr>
        <p:spPr>
          <a:xfrm>
            <a:off x="-613564" y="2708043"/>
            <a:ext cx="4362485" cy="6758779"/>
          </a:xfrm>
          <a:custGeom>
            <a:avLst/>
            <a:gdLst/>
            <a:ahLst/>
            <a:cxnLst/>
            <a:rect l="l" t="t" r="r" b="b"/>
            <a:pathLst>
              <a:path w="4362485" h="6758779">
                <a:moveTo>
                  <a:pt x="0" y="0"/>
                </a:moveTo>
                <a:lnTo>
                  <a:pt x="4362484" y="0"/>
                </a:lnTo>
                <a:lnTo>
                  <a:pt x="4362484" y="6758779"/>
                </a:lnTo>
                <a:lnTo>
                  <a:pt x="0" y="6758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397568" y="8609572"/>
            <a:ext cx="1503759" cy="1714500"/>
          </a:xfrm>
          <a:custGeom>
            <a:avLst/>
            <a:gdLst/>
            <a:ahLst/>
            <a:cxnLst/>
            <a:rect l="l" t="t" r="r" b="b"/>
            <a:pathLst>
              <a:path w="1503759" h="1714500">
                <a:moveTo>
                  <a:pt x="0" y="0"/>
                </a:moveTo>
                <a:lnTo>
                  <a:pt x="1503759" y="0"/>
                </a:lnTo>
                <a:lnTo>
                  <a:pt x="1503759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07122" y="-640284"/>
            <a:ext cx="2435726" cy="2548918"/>
            <a:chOff x="0" y="0"/>
            <a:chExt cx="3247635" cy="3398558"/>
          </a:xfrm>
        </p:grpSpPr>
        <p:sp>
          <p:nvSpPr>
            <p:cNvPr id="4" name="Freeform 4"/>
            <p:cNvSpPr/>
            <p:nvPr/>
          </p:nvSpPr>
          <p:spPr>
            <a:xfrm rot="3618409">
              <a:off x="435790" y="1475826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760042" y="82232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66813" y="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3618409">
              <a:off x="366258" y="137160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27383" y="1908634"/>
            <a:ext cx="14604204" cy="8007170"/>
            <a:chOff x="0" y="0"/>
            <a:chExt cx="4674727" cy="25630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74727" cy="2563052"/>
            </a:xfrm>
            <a:custGeom>
              <a:avLst/>
              <a:gdLst/>
              <a:ahLst/>
              <a:cxnLst/>
              <a:rect l="l" t="t" r="r" b="b"/>
              <a:pathLst>
                <a:path w="4674727" h="2563052">
                  <a:moveTo>
                    <a:pt x="16964" y="0"/>
                  </a:moveTo>
                  <a:lnTo>
                    <a:pt x="4657763" y="0"/>
                  </a:lnTo>
                  <a:cubicBezTo>
                    <a:pt x="4662262" y="0"/>
                    <a:pt x="4666577" y="1787"/>
                    <a:pt x="4669758" y="4969"/>
                  </a:cubicBezTo>
                  <a:cubicBezTo>
                    <a:pt x="4672940" y="8150"/>
                    <a:pt x="4674727" y="12465"/>
                    <a:pt x="4674727" y="16964"/>
                  </a:cubicBezTo>
                  <a:lnTo>
                    <a:pt x="4674727" y="2546088"/>
                  </a:lnTo>
                  <a:cubicBezTo>
                    <a:pt x="4674727" y="2555457"/>
                    <a:pt x="4667132" y="2563052"/>
                    <a:pt x="4657763" y="2563052"/>
                  </a:cubicBezTo>
                  <a:lnTo>
                    <a:pt x="16964" y="2563052"/>
                  </a:lnTo>
                  <a:cubicBezTo>
                    <a:pt x="12465" y="2563052"/>
                    <a:pt x="8150" y="2561265"/>
                    <a:pt x="4969" y="2558084"/>
                  </a:cubicBezTo>
                  <a:cubicBezTo>
                    <a:pt x="1787" y="2554902"/>
                    <a:pt x="0" y="2550587"/>
                    <a:pt x="0" y="2546088"/>
                  </a:cubicBezTo>
                  <a:lnTo>
                    <a:pt x="0" y="16964"/>
                  </a:lnTo>
                  <a:cubicBezTo>
                    <a:pt x="0" y="7595"/>
                    <a:pt x="7595" y="0"/>
                    <a:pt x="16964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674727" cy="26011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0741" y="1616154"/>
            <a:ext cx="14498805" cy="8044738"/>
            <a:chOff x="0" y="0"/>
            <a:chExt cx="4640989" cy="25750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40989" cy="2575077"/>
            </a:xfrm>
            <a:custGeom>
              <a:avLst/>
              <a:gdLst/>
              <a:ahLst/>
              <a:cxnLst/>
              <a:rect l="l" t="t" r="r" b="b"/>
              <a:pathLst>
                <a:path w="4640989" h="2575077">
                  <a:moveTo>
                    <a:pt x="17087" y="0"/>
                  </a:moveTo>
                  <a:lnTo>
                    <a:pt x="4623902" y="0"/>
                  </a:lnTo>
                  <a:cubicBezTo>
                    <a:pt x="4628434" y="0"/>
                    <a:pt x="4632780" y="1800"/>
                    <a:pt x="4635984" y="5005"/>
                  </a:cubicBezTo>
                  <a:cubicBezTo>
                    <a:pt x="4639189" y="8209"/>
                    <a:pt x="4640989" y="12555"/>
                    <a:pt x="4640989" y="17087"/>
                  </a:cubicBezTo>
                  <a:lnTo>
                    <a:pt x="4640989" y="2557990"/>
                  </a:lnTo>
                  <a:cubicBezTo>
                    <a:pt x="4640989" y="2562522"/>
                    <a:pt x="4639189" y="2566868"/>
                    <a:pt x="4635984" y="2570073"/>
                  </a:cubicBezTo>
                  <a:cubicBezTo>
                    <a:pt x="4632780" y="2573277"/>
                    <a:pt x="4628434" y="2575077"/>
                    <a:pt x="4623902" y="2575077"/>
                  </a:cubicBezTo>
                  <a:lnTo>
                    <a:pt x="17087" y="2575077"/>
                  </a:lnTo>
                  <a:cubicBezTo>
                    <a:pt x="12555" y="2575077"/>
                    <a:pt x="8209" y="2573277"/>
                    <a:pt x="5005" y="2570073"/>
                  </a:cubicBezTo>
                  <a:cubicBezTo>
                    <a:pt x="1800" y="2566868"/>
                    <a:pt x="0" y="2562522"/>
                    <a:pt x="0" y="2557990"/>
                  </a:cubicBezTo>
                  <a:lnTo>
                    <a:pt x="0" y="17087"/>
                  </a:lnTo>
                  <a:cubicBezTo>
                    <a:pt x="0" y="12555"/>
                    <a:pt x="1800" y="8209"/>
                    <a:pt x="5005" y="5005"/>
                  </a:cubicBezTo>
                  <a:cubicBezTo>
                    <a:pt x="8209" y="1800"/>
                    <a:pt x="12555" y="0"/>
                    <a:pt x="1708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640989" cy="26131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27383" y="1788518"/>
            <a:ext cx="14056999" cy="7633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04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000000"/>
                </a:solidFill>
                <a:latin typeface="Canva Sans Bold" panose="020B0803030501040103"/>
              </a:rPr>
              <a:t>care about/for:</a:t>
            </a: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We use either care about or care for to talk about feeling affection for someone</a:t>
            </a: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Ex: If you really </a:t>
            </a:r>
            <a:r>
              <a:rPr lang="en-US" sz="3600">
                <a:solidFill>
                  <a:srgbClr val="000000"/>
                </a:solidFill>
                <a:latin typeface="Canva Sans Bold" panose="020B0803030501040103"/>
              </a:rPr>
              <a:t>cared about/for</a:t>
            </a: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me, you wouldn't spend so much time away from home.</a:t>
            </a:r>
          </a:p>
          <a:p>
            <a:pPr algn="just">
              <a:lnSpc>
                <a:spcPts val="5040"/>
              </a:lnSpc>
            </a:pPr>
            <a:endParaRPr lang="en-US" sz="3600">
              <a:solidFill>
                <a:srgbClr val="000000"/>
              </a:solidFill>
              <a:latin typeface="Canva Sans" panose="020B0503030501040103"/>
            </a:endParaRPr>
          </a:p>
          <a:p>
            <a:pPr marL="777240" lvl="1" indent="-388620" algn="just">
              <a:lnSpc>
                <a:spcPts val="504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000000"/>
                </a:solidFill>
                <a:latin typeface="Canva Sans Bold" panose="020B0803030501040103"/>
              </a:rPr>
              <a:t>shout/point/throw at/to: </a:t>
            </a: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You shout at someone because you are angry with them</a:t>
            </a: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Ex: Don't shout at me, I'm doing my best! </a:t>
            </a:r>
          </a:p>
          <a:p>
            <a:pPr marL="777240" lvl="1" indent="-388620" algn="just">
              <a:lnSpc>
                <a:spcPts val="504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You </a:t>
            </a:r>
            <a:r>
              <a:rPr lang="en-US" sz="3600">
                <a:solidFill>
                  <a:srgbClr val="000000"/>
                </a:solidFill>
                <a:latin typeface="Canva Sans Bold" panose="020B0803030501040103"/>
              </a:rPr>
              <a:t>shout to</a:t>
            </a: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someone who is a long way from you so that they can hear</a:t>
            </a:r>
          </a:p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Ex: The taxi driver shouted to someone across the street. 'Is the station near here?'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224198" y="4343597"/>
            <a:ext cx="4063802" cy="5943403"/>
          </a:xfrm>
          <a:custGeom>
            <a:avLst/>
            <a:gdLst/>
            <a:ahLst/>
            <a:cxnLst/>
            <a:rect l="l" t="t" r="r" b="b"/>
            <a:pathLst>
              <a:path w="4063802" h="5943403">
                <a:moveTo>
                  <a:pt x="0" y="0"/>
                </a:moveTo>
                <a:lnTo>
                  <a:pt x="4063802" y="0"/>
                </a:lnTo>
                <a:lnTo>
                  <a:pt x="4063802" y="5943403"/>
                </a:lnTo>
                <a:lnTo>
                  <a:pt x="0" y="5943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540059">
            <a:off x="15065092" y="344616"/>
            <a:ext cx="2382015" cy="2543077"/>
          </a:xfrm>
          <a:custGeom>
            <a:avLst/>
            <a:gdLst/>
            <a:ahLst/>
            <a:cxnLst/>
            <a:rect l="l" t="t" r="r" b="b"/>
            <a:pathLst>
              <a:path w="2382015" h="2543077">
                <a:moveTo>
                  <a:pt x="0" y="0"/>
                </a:moveTo>
                <a:lnTo>
                  <a:pt x="2382015" y="0"/>
                </a:lnTo>
                <a:lnTo>
                  <a:pt x="2382015" y="2543077"/>
                </a:lnTo>
                <a:lnTo>
                  <a:pt x="0" y="25430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07122" y="-640284"/>
            <a:ext cx="2435726" cy="2548918"/>
            <a:chOff x="0" y="0"/>
            <a:chExt cx="3247635" cy="3398558"/>
          </a:xfrm>
        </p:grpSpPr>
        <p:sp>
          <p:nvSpPr>
            <p:cNvPr id="4" name="Freeform 4"/>
            <p:cNvSpPr/>
            <p:nvPr/>
          </p:nvSpPr>
          <p:spPr>
            <a:xfrm rot="3618409">
              <a:off x="435790" y="1475826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760042" y="82232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66813" y="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3618409">
              <a:off x="366258" y="137160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295822" y="2559098"/>
            <a:ext cx="13060637" cy="6179137"/>
            <a:chOff x="0" y="0"/>
            <a:chExt cx="4180640" cy="19779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80640" cy="1977909"/>
            </a:xfrm>
            <a:custGeom>
              <a:avLst/>
              <a:gdLst/>
              <a:ahLst/>
              <a:cxnLst/>
              <a:rect l="l" t="t" r="r" b="b"/>
              <a:pathLst>
                <a:path w="4180640" h="1977909">
                  <a:moveTo>
                    <a:pt x="18969" y="0"/>
                  </a:moveTo>
                  <a:lnTo>
                    <a:pt x="4161671" y="0"/>
                  </a:lnTo>
                  <a:cubicBezTo>
                    <a:pt x="4166702" y="0"/>
                    <a:pt x="4171527" y="1998"/>
                    <a:pt x="4175084" y="5556"/>
                  </a:cubicBezTo>
                  <a:cubicBezTo>
                    <a:pt x="4178641" y="9113"/>
                    <a:pt x="4180640" y="13938"/>
                    <a:pt x="4180640" y="18969"/>
                  </a:cubicBezTo>
                  <a:lnTo>
                    <a:pt x="4180640" y="1958940"/>
                  </a:lnTo>
                  <a:cubicBezTo>
                    <a:pt x="4180640" y="1963971"/>
                    <a:pt x="4178641" y="1968796"/>
                    <a:pt x="4175084" y="1972353"/>
                  </a:cubicBezTo>
                  <a:cubicBezTo>
                    <a:pt x="4171527" y="1975910"/>
                    <a:pt x="4166702" y="1977909"/>
                    <a:pt x="4161671" y="1977909"/>
                  </a:cubicBezTo>
                  <a:lnTo>
                    <a:pt x="18969" y="1977909"/>
                  </a:lnTo>
                  <a:cubicBezTo>
                    <a:pt x="8493" y="1977909"/>
                    <a:pt x="0" y="1969416"/>
                    <a:pt x="0" y="1958940"/>
                  </a:cubicBezTo>
                  <a:lnTo>
                    <a:pt x="0" y="18969"/>
                  </a:lnTo>
                  <a:cubicBezTo>
                    <a:pt x="0" y="13938"/>
                    <a:pt x="1998" y="9113"/>
                    <a:pt x="5556" y="5556"/>
                  </a:cubicBezTo>
                  <a:cubicBezTo>
                    <a:pt x="9113" y="1998"/>
                    <a:pt x="13938" y="0"/>
                    <a:pt x="18969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180640" cy="2016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2117156"/>
            <a:ext cx="13073907" cy="6341811"/>
            <a:chOff x="0" y="0"/>
            <a:chExt cx="4184887" cy="20299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84887" cy="2029980"/>
            </a:xfrm>
            <a:custGeom>
              <a:avLst/>
              <a:gdLst/>
              <a:ahLst/>
              <a:cxnLst/>
              <a:rect l="l" t="t" r="r" b="b"/>
              <a:pathLst>
                <a:path w="4184887" h="2029980">
                  <a:moveTo>
                    <a:pt x="18949" y="0"/>
                  </a:moveTo>
                  <a:lnTo>
                    <a:pt x="4165938" y="0"/>
                  </a:lnTo>
                  <a:cubicBezTo>
                    <a:pt x="4170964" y="0"/>
                    <a:pt x="4175783" y="1996"/>
                    <a:pt x="4179337" y="5550"/>
                  </a:cubicBezTo>
                  <a:cubicBezTo>
                    <a:pt x="4182891" y="9104"/>
                    <a:pt x="4184887" y="13924"/>
                    <a:pt x="4184887" y="18949"/>
                  </a:cubicBezTo>
                  <a:lnTo>
                    <a:pt x="4184887" y="2011030"/>
                  </a:lnTo>
                  <a:cubicBezTo>
                    <a:pt x="4184887" y="2016056"/>
                    <a:pt x="4182891" y="2020876"/>
                    <a:pt x="4179337" y="2024430"/>
                  </a:cubicBezTo>
                  <a:cubicBezTo>
                    <a:pt x="4175783" y="2027983"/>
                    <a:pt x="4170964" y="2029980"/>
                    <a:pt x="4165938" y="2029980"/>
                  </a:cubicBezTo>
                  <a:lnTo>
                    <a:pt x="18949" y="2029980"/>
                  </a:lnTo>
                  <a:cubicBezTo>
                    <a:pt x="13924" y="2029980"/>
                    <a:pt x="9104" y="2027983"/>
                    <a:pt x="5550" y="2024430"/>
                  </a:cubicBezTo>
                  <a:cubicBezTo>
                    <a:pt x="1996" y="2020876"/>
                    <a:pt x="0" y="2016056"/>
                    <a:pt x="0" y="2011030"/>
                  </a:cubicBezTo>
                  <a:lnTo>
                    <a:pt x="0" y="18949"/>
                  </a:lnTo>
                  <a:cubicBezTo>
                    <a:pt x="0" y="13924"/>
                    <a:pt x="1996" y="9104"/>
                    <a:pt x="5550" y="5550"/>
                  </a:cubicBezTo>
                  <a:cubicBezTo>
                    <a:pt x="9104" y="1996"/>
                    <a:pt x="13924" y="0"/>
                    <a:pt x="1894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184887" cy="2068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49603" y="2395319"/>
            <a:ext cx="12632101" cy="571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04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We use</a:t>
            </a:r>
            <a:r>
              <a:rPr lang="en-US" sz="3600">
                <a:solidFill>
                  <a:srgbClr val="000000"/>
                </a:solidFill>
                <a:latin typeface="Canva Sans Bold" panose="020B0803030501040103"/>
              </a:rPr>
              <a:t> point something at</a:t>
            </a: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when we aim a knife, camera, finger, etc. in a particular direction: 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Ex: She pointed the knife at me and started to laugh. </a:t>
            </a:r>
          </a:p>
          <a:p>
            <a:pPr>
              <a:lnSpc>
                <a:spcPts val="5040"/>
              </a:lnSpc>
            </a:pPr>
            <a:endParaRPr lang="en-US" sz="3600">
              <a:solidFill>
                <a:srgbClr val="000000"/>
              </a:solidFill>
              <a:latin typeface="Canva Sans" panose="020B0503030501040103"/>
            </a:endParaRPr>
          </a:p>
          <a:p>
            <a:pPr marL="777240" lvl="1" indent="-388620">
              <a:lnSpc>
                <a:spcPts val="504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When you </a:t>
            </a:r>
            <a:r>
              <a:rPr lang="en-US" sz="3600">
                <a:solidFill>
                  <a:srgbClr val="000000"/>
                </a:solidFill>
                <a:latin typeface="Canva Sans Bold" panose="020B0803030501040103"/>
              </a:rPr>
              <a:t>point at</a:t>
            </a: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or </a:t>
            </a:r>
            <a:r>
              <a:rPr lang="en-US" sz="3600">
                <a:solidFill>
                  <a:srgbClr val="000000"/>
                </a:solidFill>
                <a:latin typeface="Canva Sans Bold" panose="020B0803030501040103"/>
              </a:rPr>
              <a:t>point to</a:t>
            </a: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something, you show where something is by holding out your finger (we can also use point towards)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Ex: The food's over there,' said Toni, pointing at/to/towards the corner of the room.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102607" y="2461994"/>
            <a:ext cx="3610070" cy="7560356"/>
          </a:xfrm>
          <a:custGeom>
            <a:avLst/>
            <a:gdLst/>
            <a:ahLst/>
            <a:cxnLst/>
            <a:rect l="l" t="t" r="r" b="b"/>
            <a:pathLst>
              <a:path w="3610070" h="7560356">
                <a:moveTo>
                  <a:pt x="0" y="0"/>
                </a:moveTo>
                <a:lnTo>
                  <a:pt x="3610070" y="0"/>
                </a:lnTo>
                <a:lnTo>
                  <a:pt x="3610070" y="7560356"/>
                </a:lnTo>
                <a:lnTo>
                  <a:pt x="0" y="75603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07122" y="-640284"/>
            <a:ext cx="2435726" cy="2548918"/>
            <a:chOff x="0" y="0"/>
            <a:chExt cx="3247635" cy="3398558"/>
          </a:xfrm>
        </p:grpSpPr>
        <p:sp>
          <p:nvSpPr>
            <p:cNvPr id="4" name="Freeform 4"/>
            <p:cNvSpPr/>
            <p:nvPr/>
          </p:nvSpPr>
          <p:spPr>
            <a:xfrm rot="3618409">
              <a:off x="435790" y="1475826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760042" y="82232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66813" y="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3618409">
              <a:off x="366258" y="137160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25356" y="2245076"/>
            <a:ext cx="17175971" cy="5310297"/>
            <a:chOff x="0" y="0"/>
            <a:chExt cx="5497936" cy="16997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97936" cy="1699797"/>
            </a:xfrm>
            <a:custGeom>
              <a:avLst/>
              <a:gdLst/>
              <a:ahLst/>
              <a:cxnLst/>
              <a:rect l="l" t="t" r="r" b="b"/>
              <a:pathLst>
                <a:path w="5497936" h="1699797">
                  <a:moveTo>
                    <a:pt x="14424" y="0"/>
                  </a:moveTo>
                  <a:lnTo>
                    <a:pt x="5483513" y="0"/>
                  </a:lnTo>
                  <a:cubicBezTo>
                    <a:pt x="5491478" y="0"/>
                    <a:pt x="5497936" y="6458"/>
                    <a:pt x="5497936" y="14424"/>
                  </a:cubicBezTo>
                  <a:lnTo>
                    <a:pt x="5497936" y="1685374"/>
                  </a:lnTo>
                  <a:cubicBezTo>
                    <a:pt x="5497936" y="1689199"/>
                    <a:pt x="5496416" y="1692868"/>
                    <a:pt x="5493712" y="1695573"/>
                  </a:cubicBezTo>
                  <a:cubicBezTo>
                    <a:pt x="5491007" y="1698278"/>
                    <a:pt x="5487338" y="1699797"/>
                    <a:pt x="5483513" y="1699797"/>
                  </a:cubicBezTo>
                  <a:lnTo>
                    <a:pt x="14424" y="1699797"/>
                  </a:lnTo>
                  <a:cubicBezTo>
                    <a:pt x="10598" y="1699797"/>
                    <a:pt x="6930" y="1698278"/>
                    <a:pt x="4225" y="1695573"/>
                  </a:cubicBezTo>
                  <a:cubicBezTo>
                    <a:pt x="1520" y="1692868"/>
                    <a:pt x="0" y="1689199"/>
                    <a:pt x="0" y="1685374"/>
                  </a:cubicBezTo>
                  <a:lnTo>
                    <a:pt x="0" y="14424"/>
                  </a:lnTo>
                  <a:cubicBezTo>
                    <a:pt x="0" y="10598"/>
                    <a:pt x="1520" y="6930"/>
                    <a:pt x="4225" y="4225"/>
                  </a:cubicBezTo>
                  <a:cubicBezTo>
                    <a:pt x="6930" y="1520"/>
                    <a:pt x="10598" y="0"/>
                    <a:pt x="14424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497936" cy="1737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0741" y="1993130"/>
            <a:ext cx="17070572" cy="5328259"/>
            <a:chOff x="0" y="0"/>
            <a:chExt cx="5464198" cy="17055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64198" cy="1705547"/>
            </a:xfrm>
            <a:custGeom>
              <a:avLst/>
              <a:gdLst/>
              <a:ahLst/>
              <a:cxnLst/>
              <a:rect l="l" t="t" r="r" b="b"/>
              <a:pathLst>
                <a:path w="5464198" h="1705547">
                  <a:moveTo>
                    <a:pt x="14513" y="0"/>
                  </a:moveTo>
                  <a:lnTo>
                    <a:pt x="5449686" y="0"/>
                  </a:lnTo>
                  <a:cubicBezTo>
                    <a:pt x="5457701" y="0"/>
                    <a:pt x="5464198" y="6498"/>
                    <a:pt x="5464198" y="14513"/>
                  </a:cubicBezTo>
                  <a:lnTo>
                    <a:pt x="5464198" y="1691034"/>
                  </a:lnTo>
                  <a:cubicBezTo>
                    <a:pt x="5464198" y="1694883"/>
                    <a:pt x="5462669" y="1698574"/>
                    <a:pt x="5459948" y="1701296"/>
                  </a:cubicBezTo>
                  <a:cubicBezTo>
                    <a:pt x="5457226" y="1704018"/>
                    <a:pt x="5453535" y="1705547"/>
                    <a:pt x="5449686" y="1705547"/>
                  </a:cubicBezTo>
                  <a:lnTo>
                    <a:pt x="14513" y="1705547"/>
                  </a:lnTo>
                  <a:cubicBezTo>
                    <a:pt x="10664" y="1705547"/>
                    <a:pt x="6972" y="1704018"/>
                    <a:pt x="4251" y="1701296"/>
                  </a:cubicBezTo>
                  <a:cubicBezTo>
                    <a:pt x="1529" y="1698574"/>
                    <a:pt x="0" y="1694883"/>
                    <a:pt x="0" y="1691034"/>
                  </a:cubicBezTo>
                  <a:lnTo>
                    <a:pt x="0" y="14513"/>
                  </a:lnTo>
                  <a:cubicBezTo>
                    <a:pt x="0" y="10664"/>
                    <a:pt x="1529" y="6972"/>
                    <a:pt x="4251" y="4251"/>
                  </a:cubicBezTo>
                  <a:cubicBezTo>
                    <a:pt x="6972" y="1529"/>
                    <a:pt x="10664" y="0"/>
                    <a:pt x="1451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464198" cy="1743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94698" y="2168876"/>
            <a:ext cx="16837287" cy="3980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0" lvl="1" indent="-410210">
              <a:lnSpc>
                <a:spcPts val="5320"/>
              </a:lnSpc>
              <a:buFont typeface="Arial" panose="020B0604020202020204"/>
              <a:buChar char="•"/>
            </a:pPr>
            <a:r>
              <a:rPr lang="en-US" sz="3800">
                <a:solidFill>
                  <a:srgbClr val="000000"/>
                </a:solidFill>
                <a:latin typeface="Canva Sans" panose="020B0503030501040103"/>
              </a:rPr>
              <a:t>We </a:t>
            </a:r>
            <a:r>
              <a:rPr lang="en-US" sz="3800">
                <a:solidFill>
                  <a:srgbClr val="000000"/>
                </a:solidFill>
                <a:latin typeface="Canva Sans Bold" panose="020B0803030501040103"/>
              </a:rPr>
              <a:t>throw something to</a:t>
            </a:r>
            <a:r>
              <a:rPr lang="en-US" sz="3800">
                <a:solidFill>
                  <a:srgbClr val="000000"/>
                </a:solidFill>
                <a:latin typeface="Canva Sans" panose="020B0503030501040103"/>
              </a:rPr>
              <a:t> someone for them to catch it.</a:t>
            </a: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" panose="020B0503030501040103"/>
              </a:rPr>
              <a:t> Ex: Fletcher picked up the ball and threw it back to the goalkeeper. </a:t>
            </a:r>
          </a:p>
          <a:p>
            <a:pPr>
              <a:lnSpc>
                <a:spcPts val="5320"/>
              </a:lnSpc>
            </a:pPr>
            <a:endParaRPr lang="en-US" sz="3800">
              <a:solidFill>
                <a:srgbClr val="000000"/>
              </a:solidFill>
              <a:latin typeface="Canva Sans" panose="020B0503030501040103"/>
            </a:endParaRPr>
          </a:p>
          <a:p>
            <a:pPr marL="820420" lvl="1" indent="-410210">
              <a:lnSpc>
                <a:spcPts val="5320"/>
              </a:lnSpc>
              <a:buFont typeface="Arial" panose="020B0604020202020204"/>
              <a:buChar char="•"/>
            </a:pPr>
            <a:r>
              <a:rPr lang="en-US" sz="3800">
                <a:solidFill>
                  <a:srgbClr val="000000"/>
                </a:solidFill>
                <a:latin typeface="Canva Sans" panose="020B0503030501040103"/>
              </a:rPr>
              <a:t>We </a:t>
            </a:r>
            <a:r>
              <a:rPr lang="en-US" sz="3800">
                <a:solidFill>
                  <a:srgbClr val="000000"/>
                </a:solidFill>
                <a:latin typeface="Canva Sans Bold" panose="020B0803030501040103"/>
              </a:rPr>
              <a:t>throw something at</a:t>
            </a:r>
            <a:r>
              <a:rPr lang="en-US" sz="3800">
                <a:solidFill>
                  <a:srgbClr val="000000"/>
                </a:solidFill>
                <a:latin typeface="Canva Sans" panose="020B0503030501040103"/>
              </a:rPr>
              <a:t> something or someone to try to hit them: </a:t>
            </a: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" panose="020B0503030501040103"/>
              </a:rPr>
              <a:t>Ex: A monkey was sitting in the tree, throwing nuts at anyone who walked past</a:t>
            </a:r>
          </a:p>
        </p:txBody>
      </p:sp>
      <p:sp>
        <p:nvSpPr>
          <p:cNvPr id="15" name="Freeform 15"/>
          <p:cNvSpPr/>
          <p:nvPr/>
        </p:nvSpPr>
        <p:spPr>
          <a:xfrm>
            <a:off x="12022241" y="5648619"/>
            <a:ext cx="5659071" cy="4697029"/>
          </a:xfrm>
          <a:custGeom>
            <a:avLst/>
            <a:gdLst/>
            <a:ahLst/>
            <a:cxnLst/>
            <a:rect l="l" t="t" r="r" b="b"/>
            <a:pathLst>
              <a:path w="5659071" h="4697029">
                <a:moveTo>
                  <a:pt x="0" y="0"/>
                </a:moveTo>
                <a:lnTo>
                  <a:pt x="5659072" y="0"/>
                </a:lnTo>
                <a:lnTo>
                  <a:pt x="5659072" y="4697029"/>
                </a:lnTo>
                <a:lnTo>
                  <a:pt x="0" y="46970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07122" y="-640284"/>
            <a:ext cx="2435726" cy="2548918"/>
            <a:chOff x="0" y="0"/>
            <a:chExt cx="3247635" cy="3398558"/>
          </a:xfrm>
        </p:grpSpPr>
        <p:sp>
          <p:nvSpPr>
            <p:cNvPr id="4" name="Freeform 4"/>
            <p:cNvSpPr/>
            <p:nvPr/>
          </p:nvSpPr>
          <p:spPr>
            <a:xfrm rot="3618409">
              <a:off x="435790" y="1475826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760042" y="82232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66813" y="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3618409">
              <a:off x="366258" y="137160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25356" y="2279830"/>
            <a:ext cx="17175971" cy="5414558"/>
            <a:chOff x="0" y="0"/>
            <a:chExt cx="5497936" cy="17331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97936" cy="1733171"/>
            </a:xfrm>
            <a:custGeom>
              <a:avLst/>
              <a:gdLst/>
              <a:ahLst/>
              <a:cxnLst/>
              <a:rect l="l" t="t" r="r" b="b"/>
              <a:pathLst>
                <a:path w="5497936" h="1733171">
                  <a:moveTo>
                    <a:pt x="14424" y="0"/>
                  </a:moveTo>
                  <a:lnTo>
                    <a:pt x="5483513" y="0"/>
                  </a:lnTo>
                  <a:cubicBezTo>
                    <a:pt x="5491478" y="0"/>
                    <a:pt x="5497936" y="6458"/>
                    <a:pt x="5497936" y="14424"/>
                  </a:cubicBezTo>
                  <a:lnTo>
                    <a:pt x="5497936" y="1718747"/>
                  </a:lnTo>
                  <a:cubicBezTo>
                    <a:pt x="5497936" y="1722572"/>
                    <a:pt x="5496416" y="1726241"/>
                    <a:pt x="5493712" y="1728946"/>
                  </a:cubicBezTo>
                  <a:cubicBezTo>
                    <a:pt x="5491007" y="1731651"/>
                    <a:pt x="5487338" y="1733171"/>
                    <a:pt x="5483513" y="1733171"/>
                  </a:cubicBezTo>
                  <a:lnTo>
                    <a:pt x="14424" y="1733171"/>
                  </a:lnTo>
                  <a:cubicBezTo>
                    <a:pt x="10598" y="1733171"/>
                    <a:pt x="6930" y="1731651"/>
                    <a:pt x="4225" y="1728946"/>
                  </a:cubicBezTo>
                  <a:cubicBezTo>
                    <a:pt x="1520" y="1726241"/>
                    <a:pt x="0" y="1722572"/>
                    <a:pt x="0" y="1718747"/>
                  </a:cubicBezTo>
                  <a:lnTo>
                    <a:pt x="0" y="14424"/>
                  </a:lnTo>
                  <a:cubicBezTo>
                    <a:pt x="0" y="10598"/>
                    <a:pt x="1520" y="6930"/>
                    <a:pt x="4225" y="4225"/>
                  </a:cubicBezTo>
                  <a:cubicBezTo>
                    <a:pt x="6930" y="1520"/>
                    <a:pt x="10598" y="0"/>
                    <a:pt x="14424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497936" cy="1771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0741" y="1352577"/>
            <a:ext cx="17070572" cy="6092838"/>
            <a:chOff x="0" y="0"/>
            <a:chExt cx="5464198" cy="19502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464198" cy="1950285"/>
            </a:xfrm>
            <a:custGeom>
              <a:avLst/>
              <a:gdLst/>
              <a:ahLst/>
              <a:cxnLst/>
              <a:rect l="l" t="t" r="r" b="b"/>
              <a:pathLst>
                <a:path w="5464198" h="1950285">
                  <a:moveTo>
                    <a:pt x="14513" y="0"/>
                  </a:moveTo>
                  <a:lnTo>
                    <a:pt x="5449686" y="0"/>
                  </a:lnTo>
                  <a:cubicBezTo>
                    <a:pt x="5457701" y="0"/>
                    <a:pt x="5464198" y="6498"/>
                    <a:pt x="5464198" y="14513"/>
                  </a:cubicBezTo>
                  <a:lnTo>
                    <a:pt x="5464198" y="1935772"/>
                  </a:lnTo>
                  <a:cubicBezTo>
                    <a:pt x="5464198" y="1939621"/>
                    <a:pt x="5462669" y="1943312"/>
                    <a:pt x="5459948" y="1946034"/>
                  </a:cubicBezTo>
                  <a:cubicBezTo>
                    <a:pt x="5457226" y="1948756"/>
                    <a:pt x="5453535" y="1950285"/>
                    <a:pt x="5449686" y="1950285"/>
                  </a:cubicBezTo>
                  <a:lnTo>
                    <a:pt x="14513" y="1950285"/>
                  </a:lnTo>
                  <a:cubicBezTo>
                    <a:pt x="10664" y="1950285"/>
                    <a:pt x="6972" y="1948756"/>
                    <a:pt x="4251" y="1946034"/>
                  </a:cubicBezTo>
                  <a:cubicBezTo>
                    <a:pt x="1529" y="1943312"/>
                    <a:pt x="0" y="1939621"/>
                    <a:pt x="0" y="1935772"/>
                  </a:cubicBezTo>
                  <a:lnTo>
                    <a:pt x="0" y="14513"/>
                  </a:lnTo>
                  <a:cubicBezTo>
                    <a:pt x="0" y="10664"/>
                    <a:pt x="1529" y="6972"/>
                    <a:pt x="4251" y="4251"/>
                  </a:cubicBezTo>
                  <a:cubicBezTo>
                    <a:pt x="6972" y="1529"/>
                    <a:pt x="10664" y="0"/>
                    <a:pt x="1451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464198" cy="1988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25356" y="1285902"/>
            <a:ext cx="16837287" cy="571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04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000000"/>
                </a:solidFill>
                <a:latin typeface="Canva Sans Bold" panose="020B0803030501040103"/>
              </a:rPr>
              <a:t>wonder about: </a:t>
            </a: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If we wonder about doing something, we think about doing it in the future, or say that we want to know about something or someone: 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Ex: I've been wondering about visiting Lynn. </a:t>
            </a:r>
          </a:p>
          <a:p>
            <a:pPr>
              <a:lnSpc>
                <a:spcPts val="5040"/>
              </a:lnSpc>
            </a:pPr>
            <a:endParaRPr lang="en-US" sz="3600">
              <a:solidFill>
                <a:srgbClr val="000000"/>
              </a:solidFill>
              <a:latin typeface="Canva Sans" panose="020B0503030501040103"/>
            </a:endParaRPr>
          </a:p>
          <a:p>
            <a:pPr marL="777240" lvl="1" indent="-388620">
              <a:lnSpc>
                <a:spcPts val="5040"/>
              </a:lnSpc>
              <a:buFont typeface="Arial" panose="020B0604020202020204"/>
              <a:buChar char="•"/>
            </a:pPr>
            <a:r>
              <a:rPr lang="en-US" sz="3600">
                <a:solidFill>
                  <a:srgbClr val="000000"/>
                </a:solidFill>
                <a:latin typeface="Canva Sans Bold" panose="020B0803030501040103"/>
              </a:rPr>
              <a:t>wonder at </a:t>
            </a: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If we wonder at something, we say that we are surprised at it or impressed by it. 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Canva Sans" panose="020B0503030501040103"/>
              </a:rPr>
              <a:t> Ex: The children had their faces pressed to the glass of the cage, wondering at the tigers they could see only inches away on the other side.</a:t>
            </a:r>
          </a:p>
        </p:txBody>
      </p:sp>
      <p:sp>
        <p:nvSpPr>
          <p:cNvPr id="15" name="Freeform 15"/>
          <p:cNvSpPr/>
          <p:nvPr/>
        </p:nvSpPr>
        <p:spPr>
          <a:xfrm>
            <a:off x="12196624" y="7004712"/>
            <a:ext cx="6091376" cy="3654826"/>
          </a:xfrm>
          <a:custGeom>
            <a:avLst/>
            <a:gdLst/>
            <a:ahLst/>
            <a:cxnLst/>
            <a:rect l="l" t="t" r="r" b="b"/>
            <a:pathLst>
              <a:path w="6091376" h="3654826">
                <a:moveTo>
                  <a:pt x="0" y="0"/>
                </a:moveTo>
                <a:lnTo>
                  <a:pt x="6091376" y="0"/>
                </a:lnTo>
                <a:lnTo>
                  <a:pt x="6091376" y="3654826"/>
                </a:lnTo>
                <a:lnTo>
                  <a:pt x="0" y="3654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3100848"/>
            <a:ext cx="1156573" cy="1714500"/>
          </a:xfrm>
          <a:custGeom>
            <a:avLst/>
            <a:gdLst/>
            <a:ahLst/>
            <a:cxnLst/>
            <a:rect l="l" t="t" r="r" b="b"/>
            <a:pathLst>
              <a:path w="1156573" h="1714500">
                <a:moveTo>
                  <a:pt x="0" y="0"/>
                </a:moveTo>
                <a:lnTo>
                  <a:pt x="1156573" y="0"/>
                </a:lnTo>
                <a:lnTo>
                  <a:pt x="1156573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47240" y="1057890"/>
            <a:ext cx="1693783" cy="1714500"/>
          </a:xfrm>
          <a:custGeom>
            <a:avLst/>
            <a:gdLst/>
            <a:ahLst/>
            <a:cxnLst/>
            <a:rect l="l" t="t" r="r" b="b"/>
            <a:pathLst>
              <a:path w="1693783" h="1714500">
                <a:moveTo>
                  <a:pt x="0" y="0"/>
                </a:moveTo>
                <a:lnTo>
                  <a:pt x="1693783" y="0"/>
                </a:lnTo>
                <a:lnTo>
                  <a:pt x="1693783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59595" y="3100848"/>
            <a:ext cx="1731090" cy="1714500"/>
          </a:xfrm>
          <a:custGeom>
            <a:avLst/>
            <a:gdLst/>
            <a:ahLst/>
            <a:cxnLst/>
            <a:rect l="l" t="t" r="r" b="b"/>
            <a:pathLst>
              <a:path w="1731090" h="1714500">
                <a:moveTo>
                  <a:pt x="0" y="0"/>
                </a:moveTo>
                <a:lnTo>
                  <a:pt x="1731090" y="0"/>
                </a:lnTo>
                <a:lnTo>
                  <a:pt x="173109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05577" y="7792586"/>
            <a:ext cx="2746862" cy="1714500"/>
          </a:xfrm>
          <a:custGeom>
            <a:avLst/>
            <a:gdLst/>
            <a:ahLst/>
            <a:cxnLst/>
            <a:rect l="l" t="t" r="r" b="b"/>
            <a:pathLst>
              <a:path w="2746862" h="1714500">
                <a:moveTo>
                  <a:pt x="0" y="0"/>
                </a:moveTo>
                <a:lnTo>
                  <a:pt x="2746863" y="0"/>
                </a:lnTo>
                <a:lnTo>
                  <a:pt x="2746863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25939" y="1057890"/>
            <a:ext cx="2163407" cy="1714500"/>
          </a:xfrm>
          <a:custGeom>
            <a:avLst/>
            <a:gdLst/>
            <a:ahLst/>
            <a:cxnLst/>
            <a:rect l="l" t="t" r="r" b="b"/>
            <a:pathLst>
              <a:path w="2163407" h="1714500">
                <a:moveTo>
                  <a:pt x="0" y="0"/>
                </a:moveTo>
                <a:lnTo>
                  <a:pt x="2163407" y="0"/>
                </a:lnTo>
                <a:lnTo>
                  <a:pt x="2163407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38933" y="3100848"/>
            <a:ext cx="1503759" cy="1714500"/>
          </a:xfrm>
          <a:custGeom>
            <a:avLst/>
            <a:gdLst/>
            <a:ahLst/>
            <a:cxnLst/>
            <a:rect l="l" t="t" r="r" b="b"/>
            <a:pathLst>
              <a:path w="1503759" h="1714500">
                <a:moveTo>
                  <a:pt x="0" y="0"/>
                </a:moveTo>
                <a:lnTo>
                  <a:pt x="1503760" y="0"/>
                </a:lnTo>
                <a:lnTo>
                  <a:pt x="150376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83789" y="7232146"/>
            <a:ext cx="1155144" cy="1714500"/>
          </a:xfrm>
          <a:custGeom>
            <a:avLst/>
            <a:gdLst/>
            <a:ahLst/>
            <a:cxnLst/>
            <a:rect l="l" t="t" r="r" b="b"/>
            <a:pathLst>
              <a:path w="1155144" h="1714500">
                <a:moveTo>
                  <a:pt x="0" y="0"/>
                </a:moveTo>
                <a:lnTo>
                  <a:pt x="1155144" y="0"/>
                </a:lnTo>
                <a:lnTo>
                  <a:pt x="1155144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5165221"/>
            <a:ext cx="1353741" cy="1714500"/>
          </a:xfrm>
          <a:custGeom>
            <a:avLst/>
            <a:gdLst/>
            <a:ahLst/>
            <a:cxnLst/>
            <a:rect l="l" t="t" r="r" b="b"/>
            <a:pathLst>
              <a:path w="1353741" h="1714500">
                <a:moveTo>
                  <a:pt x="0" y="0"/>
                </a:moveTo>
                <a:lnTo>
                  <a:pt x="1353741" y="0"/>
                </a:lnTo>
                <a:lnTo>
                  <a:pt x="1353741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937171" y="7543800"/>
            <a:ext cx="1756960" cy="1714500"/>
          </a:xfrm>
          <a:custGeom>
            <a:avLst/>
            <a:gdLst/>
            <a:ahLst/>
            <a:cxnLst/>
            <a:rect l="l" t="t" r="r" b="b"/>
            <a:pathLst>
              <a:path w="1756960" h="1714500">
                <a:moveTo>
                  <a:pt x="0" y="0"/>
                </a:moveTo>
                <a:lnTo>
                  <a:pt x="1756960" y="0"/>
                </a:lnTo>
                <a:lnTo>
                  <a:pt x="175696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674262" y="1057890"/>
            <a:ext cx="1493758" cy="1714500"/>
          </a:xfrm>
          <a:custGeom>
            <a:avLst/>
            <a:gdLst/>
            <a:ahLst/>
            <a:cxnLst/>
            <a:rect l="l" t="t" r="r" b="b"/>
            <a:pathLst>
              <a:path w="1493758" h="1714500">
                <a:moveTo>
                  <a:pt x="0" y="0"/>
                </a:moveTo>
                <a:lnTo>
                  <a:pt x="1493759" y="0"/>
                </a:lnTo>
                <a:lnTo>
                  <a:pt x="1493759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37804" y="7232146"/>
            <a:ext cx="1188006" cy="1714500"/>
          </a:xfrm>
          <a:custGeom>
            <a:avLst/>
            <a:gdLst/>
            <a:ahLst/>
            <a:cxnLst/>
            <a:rect l="l" t="t" r="r" b="b"/>
            <a:pathLst>
              <a:path w="1188006" h="1714500">
                <a:moveTo>
                  <a:pt x="0" y="0"/>
                </a:moveTo>
                <a:lnTo>
                  <a:pt x="1188006" y="0"/>
                </a:lnTo>
                <a:lnTo>
                  <a:pt x="1188006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117014" y="3100848"/>
            <a:ext cx="1142286" cy="1714500"/>
          </a:xfrm>
          <a:custGeom>
            <a:avLst/>
            <a:gdLst/>
            <a:ahLst/>
            <a:cxnLst/>
            <a:rect l="l" t="t" r="r" b="b"/>
            <a:pathLst>
              <a:path w="1142286" h="1714500">
                <a:moveTo>
                  <a:pt x="0" y="0"/>
                </a:moveTo>
                <a:lnTo>
                  <a:pt x="1142286" y="0"/>
                </a:lnTo>
                <a:lnTo>
                  <a:pt x="1142286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235162" y="7232146"/>
            <a:ext cx="2932858" cy="1714500"/>
          </a:xfrm>
          <a:custGeom>
            <a:avLst/>
            <a:gdLst/>
            <a:ahLst/>
            <a:cxnLst/>
            <a:rect l="l" t="t" r="r" b="b"/>
            <a:pathLst>
              <a:path w="2932858" h="1714500">
                <a:moveTo>
                  <a:pt x="0" y="0"/>
                </a:moveTo>
                <a:lnTo>
                  <a:pt x="2932859" y="0"/>
                </a:lnTo>
                <a:lnTo>
                  <a:pt x="2932859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086805" y="7232146"/>
            <a:ext cx="1612344" cy="1714500"/>
          </a:xfrm>
          <a:custGeom>
            <a:avLst/>
            <a:gdLst/>
            <a:ahLst/>
            <a:cxnLst/>
            <a:rect l="l" t="t" r="r" b="b"/>
            <a:pathLst>
              <a:path w="1612344" h="1714500">
                <a:moveTo>
                  <a:pt x="0" y="0"/>
                </a:moveTo>
                <a:lnTo>
                  <a:pt x="1612344" y="0"/>
                </a:lnTo>
                <a:lnTo>
                  <a:pt x="1612344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228966" y="3906410"/>
            <a:ext cx="8006196" cy="1875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50"/>
              </a:lnSpc>
            </a:pPr>
            <a:r>
              <a:rPr lang="en-US" sz="12700" spc="507">
                <a:solidFill>
                  <a:srgbClr val="000000"/>
                </a:solidFill>
                <a:latin typeface="Chewy" panose="02000000000000000000"/>
              </a:rPr>
              <a:t>Thank You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19862" y="3639165"/>
            <a:ext cx="8115300" cy="1875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60"/>
              </a:lnSpc>
            </a:pPr>
            <a:r>
              <a:rPr lang="en-US" sz="12710" spc="508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hewy" panose="02000000000000000000"/>
              </a:rPr>
              <a:t>Thank You</a:t>
            </a:r>
          </a:p>
        </p:txBody>
      </p:sp>
      <p:sp>
        <p:nvSpPr>
          <p:cNvPr id="19" name="Freeform 19"/>
          <p:cNvSpPr/>
          <p:nvPr/>
        </p:nvSpPr>
        <p:spPr>
          <a:xfrm>
            <a:off x="8647581" y="1057890"/>
            <a:ext cx="1584484" cy="1714500"/>
          </a:xfrm>
          <a:custGeom>
            <a:avLst/>
            <a:gdLst/>
            <a:ahLst/>
            <a:cxnLst/>
            <a:rect l="l" t="t" r="r" b="b"/>
            <a:pathLst>
              <a:path w="1584484" h="1714500">
                <a:moveTo>
                  <a:pt x="0" y="0"/>
                </a:moveTo>
                <a:lnTo>
                  <a:pt x="1584483" y="0"/>
                </a:lnTo>
                <a:lnTo>
                  <a:pt x="1584483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413657" y="5143807"/>
            <a:ext cx="2845643" cy="1714500"/>
          </a:xfrm>
          <a:custGeom>
            <a:avLst/>
            <a:gdLst/>
            <a:ahLst/>
            <a:cxnLst/>
            <a:rect l="l" t="t" r="r" b="b"/>
            <a:pathLst>
              <a:path w="2845643" h="1714500">
                <a:moveTo>
                  <a:pt x="0" y="0"/>
                </a:moveTo>
                <a:lnTo>
                  <a:pt x="2845643" y="0"/>
                </a:lnTo>
                <a:lnTo>
                  <a:pt x="2845643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001897" y="5165221"/>
            <a:ext cx="1736203" cy="1714500"/>
          </a:xfrm>
          <a:custGeom>
            <a:avLst/>
            <a:gdLst/>
            <a:ahLst/>
            <a:cxnLst/>
            <a:rect l="l" t="t" r="r" b="b"/>
            <a:pathLst>
              <a:path w="1736203" h="1714500">
                <a:moveTo>
                  <a:pt x="0" y="0"/>
                </a:moveTo>
                <a:lnTo>
                  <a:pt x="1736202" y="0"/>
                </a:lnTo>
                <a:lnTo>
                  <a:pt x="1736202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451930" y="1057890"/>
            <a:ext cx="2227829" cy="1714500"/>
          </a:xfrm>
          <a:custGeom>
            <a:avLst/>
            <a:gdLst/>
            <a:ahLst/>
            <a:cxnLst/>
            <a:rect l="l" t="t" r="r" b="b"/>
            <a:pathLst>
              <a:path w="2227829" h="1714500">
                <a:moveTo>
                  <a:pt x="0" y="0"/>
                </a:moveTo>
                <a:lnTo>
                  <a:pt x="2227829" y="0"/>
                </a:lnTo>
                <a:lnTo>
                  <a:pt x="2227829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606987" y="1057890"/>
            <a:ext cx="2746862" cy="1714500"/>
          </a:xfrm>
          <a:custGeom>
            <a:avLst/>
            <a:gdLst/>
            <a:ahLst/>
            <a:cxnLst/>
            <a:rect l="l" t="t" r="r" b="b"/>
            <a:pathLst>
              <a:path w="2746862" h="1714500">
                <a:moveTo>
                  <a:pt x="0" y="0"/>
                </a:moveTo>
                <a:lnTo>
                  <a:pt x="2746862" y="0"/>
                </a:lnTo>
                <a:lnTo>
                  <a:pt x="2746862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07019" y="1519335"/>
            <a:ext cx="15026363" cy="185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60"/>
              </a:lnSpc>
            </a:pPr>
            <a:r>
              <a:rPr lang="en-US" sz="12530" spc="501">
                <a:solidFill>
                  <a:srgbClr val="000000"/>
                </a:solidFill>
                <a:latin typeface="Chewy" panose="02000000000000000000"/>
              </a:rPr>
              <a:t>Position of Adverbs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487985" y="6794925"/>
            <a:ext cx="4234033" cy="4312641"/>
            <a:chOff x="0" y="0"/>
            <a:chExt cx="5645377" cy="5750188"/>
          </a:xfrm>
        </p:grpSpPr>
        <p:sp>
          <p:nvSpPr>
            <p:cNvPr id="6" name="Freeform 6"/>
            <p:cNvSpPr/>
            <p:nvPr/>
          </p:nvSpPr>
          <p:spPr>
            <a:xfrm rot="-1727375">
              <a:off x="952393" y="872059"/>
              <a:ext cx="3926277" cy="4191755"/>
            </a:xfrm>
            <a:custGeom>
              <a:avLst/>
              <a:gdLst/>
              <a:ahLst/>
              <a:cxnLst/>
              <a:rect l="l" t="t" r="r" b="b"/>
              <a:pathLst>
                <a:path w="3926277" h="4191755">
                  <a:moveTo>
                    <a:pt x="0" y="0"/>
                  </a:moveTo>
                  <a:lnTo>
                    <a:pt x="3926277" y="0"/>
                  </a:lnTo>
                  <a:lnTo>
                    <a:pt x="3926277" y="4191755"/>
                  </a:lnTo>
                  <a:lnTo>
                    <a:pt x="0" y="4191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1727375">
              <a:off x="766708" y="686374"/>
              <a:ext cx="3926277" cy="4191755"/>
            </a:xfrm>
            <a:custGeom>
              <a:avLst/>
              <a:gdLst/>
              <a:ahLst/>
              <a:cxnLst/>
              <a:rect l="l" t="t" r="r" b="b"/>
              <a:pathLst>
                <a:path w="3926277" h="4191755">
                  <a:moveTo>
                    <a:pt x="0" y="0"/>
                  </a:moveTo>
                  <a:lnTo>
                    <a:pt x="3926277" y="0"/>
                  </a:lnTo>
                  <a:lnTo>
                    <a:pt x="3926277" y="4191755"/>
                  </a:lnTo>
                  <a:lnTo>
                    <a:pt x="0" y="4191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1386466" y="-891493"/>
            <a:ext cx="5457421" cy="4265311"/>
            <a:chOff x="0" y="0"/>
            <a:chExt cx="7276561" cy="5687081"/>
          </a:xfrm>
        </p:grpSpPr>
        <p:sp>
          <p:nvSpPr>
            <p:cNvPr id="9" name="Freeform 9"/>
            <p:cNvSpPr/>
            <p:nvPr/>
          </p:nvSpPr>
          <p:spPr>
            <a:xfrm rot="-1323523">
              <a:off x="608533" y="1255517"/>
              <a:ext cx="6262695" cy="3379246"/>
            </a:xfrm>
            <a:custGeom>
              <a:avLst/>
              <a:gdLst/>
              <a:ahLst/>
              <a:cxnLst/>
              <a:rect l="l" t="t" r="r" b="b"/>
              <a:pathLst>
                <a:path w="6262695" h="3379246">
                  <a:moveTo>
                    <a:pt x="0" y="0"/>
                  </a:moveTo>
                  <a:lnTo>
                    <a:pt x="6262695" y="0"/>
                  </a:lnTo>
                  <a:lnTo>
                    <a:pt x="6262695" y="3379246"/>
                  </a:lnTo>
                  <a:lnTo>
                    <a:pt x="0" y="33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1323523">
              <a:off x="405333" y="1052317"/>
              <a:ext cx="6262695" cy="3379246"/>
            </a:xfrm>
            <a:custGeom>
              <a:avLst/>
              <a:gdLst/>
              <a:ahLst/>
              <a:cxnLst/>
              <a:rect l="l" t="t" r="r" b="b"/>
              <a:pathLst>
                <a:path w="6262695" h="3379246">
                  <a:moveTo>
                    <a:pt x="0" y="0"/>
                  </a:moveTo>
                  <a:lnTo>
                    <a:pt x="6262695" y="0"/>
                  </a:lnTo>
                  <a:lnTo>
                    <a:pt x="6262695" y="3379246"/>
                  </a:lnTo>
                  <a:lnTo>
                    <a:pt x="0" y="3379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3706723" y="-526640"/>
            <a:ext cx="2530033" cy="2158829"/>
            <a:chOff x="0" y="0"/>
            <a:chExt cx="3373377" cy="2878439"/>
          </a:xfrm>
        </p:grpSpPr>
        <p:sp>
          <p:nvSpPr>
            <p:cNvPr id="12" name="Freeform 12"/>
            <p:cNvSpPr/>
            <p:nvPr/>
          </p:nvSpPr>
          <p:spPr>
            <a:xfrm rot="5203350">
              <a:off x="445916" y="-71229"/>
              <a:ext cx="2481544" cy="3236797"/>
            </a:xfrm>
            <a:custGeom>
              <a:avLst/>
              <a:gdLst/>
              <a:ahLst/>
              <a:cxnLst/>
              <a:rect l="l" t="t" r="r" b="b"/>
              <a:pathLst>
                <a:path w="2481544" h="3236797">
                  <a:moveTo>
                    <a:pt x="0" y="0"/>
                  </a:moveTo>
                  <a:lnTo>
                    <a:pt x="2481545" y="0"/>
                  </a:lnTo>
                  <a:lnTo>
                    <a:pt x="2481545" y="3236797"/>
                  </a:lnTo>
                  <a:lnTo>
                    <a:pt x="0" y="3236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5203350">
              <a:off x="445916" y="-287129"/>
              <a:ext cx="2481544" cy="3236797"/>
            </a:xfrm>
            <a:custGeom>
              <a:avLst/>
              <a:gdLst/>
              <a:ahLst/>
              <a:cxnLst/>
              <a:rect l="l" t="t" r="r" b="b"/>
              <a:pathLst>
                <a:path w="2481544" h="3236797">
                  <a:moveTo>
                    <a:pt x="0" y="0"/>
                  </a:moveTo>
                  <a:lnTo>
                    <a:pt x="2481545" y="0"/>
                  </a:lnTo>
                  <a:lnTo>
                    <a:pt x="2481545" y="3236797"/>
                  </a:lnTo>
                  <a:lnTo>
                    <a:pt x="0" y="3236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582854" y="3221419"/>
            <a:ext cx="17022148" cy="4446358"/>
          </a:xfrm>
          <a:custGeom>
            <a:avLst/>
            <a:gdLst/>
            <a:ahLst/>
            <a:cxnLst/>
            <a:rect l="l" t="t" r="r" b="b"/>
            <a:pathLst>
              <a:path w="17022148" h="3822517">
                <a:moveTo>
                  <a:pt x="0" y="0"/>
                </a:moveTo>
                <a:lnTo>
                  <a:pt x="17022147" y="0"/>
                </a:lnTo>
                <a:lnTo>
                  <a:pt x="17022147" y="3822518"/>
                </a:lnTo>
                <a:lnTo>
                  <a:pt x="0" y="382251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00835" y="1238935"/>
            <a:ext cx="6877050" cy="119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8110" spc="324">
                <a:solidFill>
                  <a:srgbClr val="000000"/>
                </a:solidFill>
                <a:latin typeface="Chewy" panose="02000000000000000000"/>
              </a:rPr>
              <a:t>Front Position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607122" y="-640284"/>
            <a:ext cx="2435726" cy="2548918"/>
            <a:chOff x="0" y="0"/>
            <a:chExt cx="3247635" cy="3398558"/>
          </a:xfrm>
        </p:grpSpPr>
        <p:sp>
          <p:nvSpPr>
            <p:cNvPr id="6" name="Freeform 6"/>
            <p:cNvSpPr/>
            <p:nvPr/>
          </p:nvSpPr>
          <p:spPr>
            <a:xfrm rot="3618409">
              <a:off x="435790" y="1475826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760042" y="82232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66813" y="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3618409">
              <a:off x="366258" y="137160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610741" y="2641350"/>
            <a:ext cx="16899714" cy="6902700"/>
          </a:xfrm>
          <a:custGeom>
            <a:avLst/>
            <a:gdLst/>
            <a:ahLst/>
            <a:cxnLst/>
            <a:rect l="l" t="t" r="r" b="b"/>
            <a:pathLst>
              <a:path w="16899714" h="6902700">
                <a:moveTo>
                  <a:pt x="0" y="0"/>
                </a:moveTo>
                <a:lnTo>
                  <a:pt x="16899714" y="0"/>
                </a:lnTo>
                <a:lnTo>
                  <a:pt x="16899714" y="6902700"/>
                </a:lnTo>
                <a:lnTo>
                  <a:pt x="0" y="6902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5964217" y="1028700"/>
            <a:ext cx="2323783" cy="2271308"/>
            <a:chOff x="0" y="0"/>
            <a:chExt cx="3098378" cy="3028411"/>
          </a:xfrm>
        </p:grpSpPr>
        <p:sp>
          <p:nvSpPr>
            <p:cNvPr id="12" name="Freeform 12"/>
            <p:cNvSpPr/>
            <p:nvPr/>
          </p:nvSpPr>
          <p:spPr>
            <a:xfrm>
              <a:off x="203200" y="203200"/>
              <a:ext cx="2895178" cy="2825211"/>
            </a:xfrm>
            <a:custGeom>
              <a:avLst/>
              <a:gdLst/>
              <a:ahLst/>
              <a:cxnLst/>
              <a:rect l="l" t="t" r="r" b="b"/>
              <a:pathLst>
                <a:path w="2895178" h="2825211">
                  <a:moveTo>
                    <a:pt x="0" y="0"/>
                  </a:moveTo>
                  <a:lnTo>
                    <a:pt x="2895178" y="0"/>
                  </a:lnTo>
                  <a:lnTo>
                    <a:pt x="2895178" y="2825211"/>
                  </a:lnTo>
                  <a:lnTo>
                    <a:pt x="0" y="2825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895178" cy="2825211"/>
            </a:xfrm>
            <a:custGeom>
              <a:avLst/>
              <a:gdLst/>
              <a:ahLst/>
              <a:cxnLst/>
              <a:rect l="l" t="t" r="r" b="b"/>
              <a:pathLst>
                <a:path w="2895178" h="2825211">
                  <a:moveTo>
                    <a:pt x="0" y="0"/>
                  </a:moveTo>
                  <a:lnTo>
                    <a:pt x="2895178" y="0"/>
                  </a:lnTo>
                  <a:lnTo>
                    <a:pt x="2895178" y="2825211"/>
                  </a:lnTo>
                  <a:lnTo>
                    <a:pt x="0" y="2825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00835" y="1238935"/>
            <a:ext cx="5476875" cy="119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8110" spc="324">
                <a:solidFill>
                  <a:srgbClr val="000000"/>
                </a:solidFill>
                <a:latin typeface="Chewy" panose="02000000000000000000"/>
              </a:rPr>
              <a:t>Mid Position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607122" y="-640284"/>
            <a:ext cx="2435726" cy="2548918"/>
            <a:chOff x="0" y="0"/>
            <a:chExt cx="3247635" cy="3398558"/>
          </a:xfrm>
        </p:grpSpPr>
        <p:sp>
          <p:nvSpPr>
            <p:cNvPr id="6" name="Freeform 6"/>
            <p:cNvSpPr/>
            <p:nvPr/>
          </p:nvSpPr>
          <p:spPr>
            <a:xfrm rot="3618409">
              <a:off x="435790" y="1475826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760042" y="82232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66813" y="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3618409">
              <a:off x="366258" y="137160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648809" y="2834842"/>
            <a:ext cx="16990382" cy="5994833"/>
          </a:xfrm>
          <a:custGeom>
            <a:avLst/>
            <a:gdLst/>
            <a:ahLst/>
            <a:cxnLst/>
            <a:rect l="l" t="t" r="r" b="b"/>
            <a:pathLst>
              <a:path w="16990382" h="5994833">
                <a:moveTo>
                  <a:pt x="0" y="0"/>
                </a:moveTo>
                <a:lnTo>
                  <a:pt x="16990382" y="0"/>
                </a:lnTo>
                <a:lnTo>
                  <a:pt x="16990382" y="5994833"/>
                </a:lnTo>
                <a:lnTo>
                  <a:pt x="0" y="59948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00835" y="1238935"/>
            <a:ext cx="5591175" cy="119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65"/>
              </a:lnSpc>
            </a:pPr>
            <a:r>
              <a:rPr lang="en-US" sz="8110" spc="324">
                <a:solidFill>
                  <a:srgbClr val="000000"/>
                </a:solidFill>
                <a:latin typeface="Chewy" panose="02000000000000000000"/>
              </a:rPr>
              <a:t>End Position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607122" y="-640284"/>
            <a:ext cx="2435726" cy="2548918"/>
            <a:chOff x="0" y="0"/>
            <a:chExt cx="3247635" cy="3398558"/>
          </a:xfrm>
        </p:grpSpPr>
        <p:sp>
          <p:nvSpPr>
            <p:cNvPr id="6" name="Freeform 6"/>
            <p:cNvSpPr/>
            <p:nvPr/>
          </p:nvSpPr>
          <p:spPr>
            <a:xfrm rot="3618409">
              <a:off x="435790" y="1475826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760042" y="82232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66813" y="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3618409">
              <a:off x="366258" y="1371600"/>
              <a:ext cx="1487593" cy="1707424"/>
            </a:xfrm>
            <a:custGeom>
              <a:avLst/>
              <a:gdLst/>
              <a:ahLst/>
              <a:cxnLst/>
              <a:rect l="l" t="t" r="r" b="b"/>
              <a:pathLst>
                <a:path w="1487593" h="1707424">
                  <a:moveTo>
                    <a:pt x="0" y="0"/>
                  </a:moveTo>
                  <a:lnTo>
                    <a:pt x="1487593" y="0"/>
                  </a:lnTo>
                  <a:lnTo>
                    <a:pt x="1487593" y="1707424"/>
                  </a:lnTo>
                  <a:lnTo>
                    <a:pt x="0" y="1707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610741" y="2409075"/>
            <a:ext cx="16937419" cy="5783193"/>
          </a:xfrm>
          <a:custGeom>
            <a:avLst/>
            <a:gdLst/>
            <a:ahLst/>
            <a:cxnLst/>
            <a:rect l="l" t="t" r="r" b="b"/>
            <a:pathLst>
              <a:path w="16937419" h="5087211">
                <a:moveTo>
                  <a:pt x="0" y="0"/>
                </a:moveTo>
                <a:lnTo>
                  <a:pt x="16937419" y="0"/>
                </a:lnTo>
                <a:lnTo>
                  <a:pt x="16937419" y="5087211"/>
                </a:lnTo>
                <a:lnTo>
                  <a:pt x="0" y="50872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5691825" y="7633844"/>
            <a:ext cx="2323783" cy="2271308"/>
            <a:chOff x="0" y="0"/>
            <a:chExt cx="3098378" cy="3028411"/>
          </a:xfrm>
        </p:grpSpPr>
        <p:sp>
          <p:nvSpPr>
            <p:cNvPr id="12" name="Freeform 12"/>
            <p:cNvSpPr/>
            <p:nvPr/>
          </p:nvSpPr>
          <p:spPr>
            <a:xfrm>
              <a:off x="203200" y="203200"/>
              <a:ext cx="2895178" cy="2825211"/>
            </a:xfrm>
            <a:custGeom>
              <a:avLst/>
              <a:gdLst/>
              <a:ahLst/>
              <a:cxnLst/>
              <a:rect l="l" t="t" r="r" b="b"/>
              <a:pathLst>
                <a:path w="2895178" h="2825211">
                  <a:moveTo>
                    <a:pt x="0" y="0"/>
                  </a:moveTo>
                  <a:lnTo>
                    <a:pt x="2895178" y="0"/>
                  </a:lnTo>
                  <a:lnTo>
                    <a:pt x="2895178" y="2825211"/>
                  </a:lnTo>
                  <a:lnTo>
                    <a:pt x="0" y="2825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895178" cy="2825211"/>
            </a:xfrm>
            <a:custGeom>
              <a:avLst/>
              <a:gdLst/>
              <a:ahLst/>
              <a:cxnLst/>
              <a:rect l="l" t="t" r="r" b="b"/>
              <a:pathLst>
                <a:path w="2895178" h="2825211">
                  <a:moveTo>
                    <a:pt x="0" y="0"/>
                  </a:moveTo>
                  <a:lnTo>
                    <a:pt x="2895178" y="0"/>
                  </a:lnTo>
                  <a:lnTo>
                    <a:pt x="2895178" y="2825211"/>
                  </a:lnTo>
                  <a:lnTo>
                    <a:pt x="0" y="2825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02363" y="4743713"/>
            <a:ext cx="16409337" cy="4666987"/>
            <a:chOff x="0" y="0"/>
            <a:chExt cx="5252541" cy="14938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52541" cy="1493877"/>
            </a:xfrm>
            <a:custGeom>
              <a:avLst/>
              <a:gdLst/>
              <a:ahLst/>
              <a:cxnLst/>
              <a:rect l="l" t="t" r="r" b="b"/>
              <a:pathLst>
                <a:path w="5252541" h="1493877">
                  <a:moveTo>
                    <a:pt x="15098" y="0"/>
                  </a:moveTo>
                  <a:lnTo>
                    <a:pt x="5237443" y="0"/>
                  </a:lnTo>
                  <a:cubicBezTo>
                    <a:pt x="5245781" y="0"/>
                    <a:pt x="5252541" y="6759"/>
                    <a:pt x="5252541" y="15098"/>
                  </a:cubicBezTo>
                  <a:lnTo>
                    <a:pt x="5252541" y="1478780"/>
                  </a:lnTo>
                  <a:cubicBezTo>
                    <a:pt x="5252541" y="1487118"/>
                    <a:pt x="5245781" y="1493877"/>
                    <a:pt x="5237443" y="1493877"/>
                  </a:cubicBezTo>
                  <a:lnTo>
                    <a:pt x="15098" y="1493877"/>
                  </a:lnTo>
                  <a:cubicBezTo>
                    <a:pt x="6759" y="1493877"/>
                    <a:pt x="0" y="1487118"/>
                    <a:pt x="0" y="1478780"/>
                  </a:cubicBezTo>
                  <a:lnTo>
                    <a:pt x="0" y="15098"/>
                  </a:lnTo>
                  <a:cubicBezTo>
                    <a:pt x="0" y="6759"/>
                    <a:pt x="6759" y="0"/>
                    <a:pt x="15098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252541" cy="153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9963" y="4591313"/>
            <a:ext cx="16409337" cy="4666987"/>
            <a:chOff x="0" y="0"/>
            <a:chExt cx="5252541" cy="14938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52541" cy="1493877"/>
            </a:xfrm>
            <a:custGeom>
              <a:avLst/>
              <a:gdLst/>
              <a:ahLst/>
              <a:cxnLst/>
              <a:rect l="l" t="t" r="r" b="b"/>
              <a:pathLst>
                <a:path w="5252541" h="1493877">
                  <a:moveTo>
                    <a:pt x="15098" y="0"/>
                  </a:moveTo>
                  <a:lnTo>
                    <a:pt x="5237443" y="0"/>
                  </a:lnTo>
                  <a:cubicBezTo>
                    <a:pt x="5245781" y="0"/>
                    <a:pt x="5252541" y="6759"/>
                    <a:pt x="5252541" y="15098"/>
                  </a:cubicBezTo>
                  <a:lnTo>
                    <a:pt x="5252541" y="1478780"/>
                  </a:lnTo>
                  <a:cubicBezTo>
                    <a:pt x="5252541" y="1487118"/>
                    <a:pt x="5245781" y="1493877"/>
                    <a:pt x="5237443" y="1493877"/>
                  </a:cubicBezTo>
                  <a:lnTo>
                    <a:pt x="15098" y="1493877"/>
                  </a:lnTo>
                  <a:cubicBezTo>
                    <a:pt x="6759" y="1493877"/>
                    <a:pt x="0" y="1487118"/>
                    <a:pt x="0" y="1478780"/>
                  </a:cubicBezTo>
                  <a:lnTo>
                    <a:pt x="0" y="15098"/>
                  </a:lnTo>
                  <a:cubicBezTo>
                    <a:pt x="0" y="6759"/>
                    <a:pt x="6759" y="0"/>
                    <a:pt x="150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252541" cy="1531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1100" y="3022018"/>
            <a:ext cx="16230600" cy="1140671"/>
            <a:chOff x="0" y="0"/>
            <a:chExt cx="5195328" cy="3651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95328" cy="365123"/>
            </a:xfrm>
            <a:custGeom>
              <a:avLst/>
              <a:gdLst/>
              <a:ahLst/>
              <a:cxnLst/>
              <a:rect l="l" t="t" r="r" b="b"/>
              <a:pathLst>
                <a:path w="5195328" h="365123">
                  <a:moveTo>
                    <a:pt x="15264" y="0"/>
                  </a:moveTo>
                  <a:lnTo>
                    <a:pt x="5180064" y="0"/>
                  </a:lnTo>
                  <a:cubicBezTo>
                    <a:pt x="5184112" y="0"/>
                    <a:pt x="5187995" y="1608"/>
                    <a:pt x="5190857" y="4471"/>
                  </a:cubicBezTo>
                  <a:cubicBezTo>
                    <a:pt x="5193720" y="7333"/>
                    <a:pt x="5195328" y="11216"/>
                    <a:pt x="5195328" y="15264"/>
                  </a:cubicBezTo>
                  <a:lnTo>
                    <a:pt x="5195328" y="349859"/>
                  </a:lnTo>
                  <a:cubicBezTo>
                    <a:pt x="5195328" y="353907"/>
                    <a:pt x="5193720" y="357789"/>
                    <a:pt x="5190857" y="360652"/>
                  </a:cubicBezTo>
                  <a:cubicBezTo>
                    <a:pt x="5187995" y="363514"/>
                    <a:pt x="5184112" y="365123"/>
                    <a:pt x="5180064" y="365123"/>
                  </a:cubicBezTo>
                  <a:lnTo>
                    <a:pt x="15264" y="365123"/>
                  </a:lnTo>
                  <a:cubicBezTo>
                    <a:pt x="11216" y="365123"/>
                    <a:pt x="7333" y="363514"/>
                    <a:pt x="4471" y="360652"/>
                  </a:cubicBezTo>
                  <a:cubicBezTo>
                    <a:pt x="1608" y="357789"/>
                    <a:pt x="0" y="353907"/>
                    <a:pt x="0" y="349859"/>
                  </a:cubicBezTo>
                  <a:lnTo>
                    <a:pt x="0" y="15264"/>
                  </a:lnTo>
                  <a:cubicBezTo>
                    <a:pt x="0" y="11216"/>
                    <a:pt x="1608" y="7333"/>
                    <a:pt x="4471" y="4471"/>
                  </a:cubicBezTo>
                  <a:cubicBezTo>
                    <a:pt x="7333" y="1608"/>
                    <a:pt x="11216" y="0"/>
                    <a:pt x="15264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195328" cy="403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869618"/>
            <a:ext cx="16230600" cy="1140671"/>
            <a:chOff x="0" y="0"/>
            <a:chExt cx="5195328" cy="3651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195328" cy="365123"/>
            </a:xfrm>
            <a:custGeom>
              <a:avLst/>
              <a:gdLst/>
              <a:ahLst/>
              <a:cxnLst/>
              <a:rect l="l" t="t" r="r" b="b"/>
              <a:pathLst>
                <a:path w="5195328" h="365123">
                  <a:moveTo>
                    <a:pt x="15264" y="0"/>
                  </a:moveTo>
                  <a:lnTo>
                    <a:pt x="5180064" y="0"/>
                  </a:lnTo>
                  <a:cubicBezTo>
                    <a:pt x="5184112" y="0"/>
                    <a:pt x="5187995" y="1608"/>
                    <a:pt x="5190857" y="4471"/>
                  </a:cubicBezTo>
                  <a:cubicBezTo>
                    <a:pt x="5193720" y="7333"/>
                    <a:pt x="5195328" y="11216"/>
                    <a:pt x="5195328" y="15264"/>
                  </a:cubicBezTo>
                  <a:lnTo>
                    <a:pt x="5195328" y="349859"/>
                  </a:lnTo>
                  <a:cubicBezTo>
                    <a:pt x="5195328" y="353907"/>
                    <a:pt x="5193720" y="357789"/>
                    <a:pt x="5190857" y="360652"/>
                  </a:cubicBezTo>
                  <a:cubicBezTo>
                    <a:pt x="5187995" y="363514"/>
                    <a:pt x="5184112" y="365123"/>
                    <a:pt x="5180064" y="365123"/>
                  </a:cubicBezTo>
                  <a:lnTo>
                    <a:pt x="15264" y="365123"/>
                  </a:lnTo>
                  <a:cubicBezTo>
                    <a:pt x="11216" y="365123"/>
                    <a:pt x="7333" y="363514"/>
                    <a:pt x="4471" y="360652"/>
                  </a:cubicBezTo>
                  <a:cubicBezTo>
                    <a:pt x="1608" y="357789"/>
                    <a:pt x="0" y="353907"/>
                    <a:pt x="0" y="349859"/>
                  </a:cubicBezTo>
                  <a:lnTo>
                    <a:pt x="0" y="15264"/>
                  </a:lnTo>
                  <a:cubicBezTo>
                    <a:pt x="0" y="11216"/>
                    <a:pt x="1608" y="7333"/>
                    <a:pt x="4471" y="4471"/>
                  </a:cubicBezTo>
                  <a:cubicBezTo>
                    <a:pt x="7333" y="1608"/>
                    <a:pt x="11216" y="0"/>
                    <a:pt x="15264" y="0"/>
                  </a:cubicBezTo>
                  <a:close/>
                </a:path>
              </a:pathLst>
            </a:custGeom>
            <a:solidFill>
              <a:srgbClr val="FFECCE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195328" cy="403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556881" y="3160602"/>
            <a:ext cx="15213997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spc="108">
                <a:solidFill>
                  <a:srgbClr val="000000"/>
                </a:solidFill>
                <a:latin typeface="Canva Sans Bold" panose="020B0803030501040103"/>
              </a:rPr>
              <a:t>Underline the most likely adverb in this position in the sentences.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554670" y="-752403"/>
            <a:ext cx="3009430" cy="3331372"/>
            <a:chOff x="0" y="0"/>
            <a:chExt cx="4012573" cy="4441830"/>
          </a:xfrm>
        </p:grpSpPr>
        <p:sp>
          <p:nvSpPr>
            <p:cNvPr id="17" name="Freeform 17"/>
            <p:cNvSpPr/>
            <p:nvPr/>
          </p:nvSpPr>
          <p:spPr>
            <a:xfrm rot="1380558">
              <a:off x="776204" y="585537"/>
              <a:ext cx="2663365" cy="3473955"/>
            </a:xfrm>
            <a:custGeom>
              <a:avLst/>
              <a:gdLst/>
              <a:ahLst/>
              <a:cxnLst/>
              <a:rect l="l" t="t" r="r" b="b"/>
              <a:pathLst>
                <a:path w="2663365" h="3473955">
                  <a:moveTo>
                    <a:pt x="0" y="0"/>
                  </a:moveTo>
                  <a:lnTo>
                    <a:pt x="2663365" y="0"/>
                  </a:lnTo>
                  <a:lnTo>
                    <a:pt x="2663365" y="3473955"/>
                  </a:lnTo>
                  <a:lnTo>
                    <a:pt x="0" y="3473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1380558">
              <a:off x="573004" y="382337"/>
              <a:ext cx="2663365" cy="3473955"/>
            </a:xfrm>
            <a:custGeom>
              <a:avLst/>
              <a:gdLst/>
              <a:ahLst/>
              <a:cxnLst/>
              <a:rect l="l" t="t" r="r" b="b"/>
              <a:pathLst>
                <a:path w="2663365" h="3473955">
                  <a:moveTo>
                    <a:pt x="0" y="0"/>
                  </a:moveTo>
                  <a:lnTo>
                    <a:pt x="2663365" y="0"/>
                  </a:lnTo>
                  <a:lnTo>
                    <a:pt x="2663365" y="3473955"/>
                  </a:lnTo>
                  <a:lnTo>
                    <a:pt x="0" y="3473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 rot="-394986">
            <a:off x="16059385" y="913283"/>
            <a:ext cx="3610638" cy="3647628"/>
            <a:chOff x="0" y="0"/>
            <a:chExt cx="4814184" cy="4863504"/>
          </a:xfrm>
        </p:grpSpPr>
        <p:sp>
          <p:nvSpPr>
            <p:cNvPr id="20" name="Freeform 20"/>
            <p:cNvSpPr/>
            <p:nvPr/>
          </p:nvSpPr>
          <p:spPr>
            <a:xfrm rot="-2605914">
              <a:off x="1187741" y="575180"/>
              <a:ext cx="2641901" cy="3916345"/>
            </a:xfrm>
            <a:custGeom>
              <a:avLst/>
              <a:gdLst/>
              <a:ahLst/>
              <a:cxnLst/>
              <a:rect l="l" t="t" r="r" b="b"/>
              <a:pathLst>
                <a:path w="2641901" h="3916345">
                  <a:moveTo>
                    <a:pt x="0" y="0"/>
                  </a:moveTo>
                  <a:lnTo>
                    <a:pt x="2641901" y="0"/>
                  </a:lnTo>
                  <a:lnTo>
                    <a:pt x="2641901" y="3916345"/>
                  </a:lnTo>
                  <a:lnTo>
                    <a:pt x="0" y="3916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2605914">
              <a:off x="984541" y="371980"/>
              <a:ext cx="2641901" cy="3916345"/>
            </a:xfrm>
            <a:custGeom>
              <a:avLst/>
              <a:gdLst/>
              <a:ahLst/>
              <a:cxnLst/>
              <a:rect l="l" t="t" r="r" b="b"/>
              <a:pathLst>
                <a:path w="2641901" h="3916345">
                  <a:moveTo>
                    <a:pt x="0" y="0"/>
                  </a:moveTo>
                  <a:lnTo>
                    <a:pt x="2641901" y="0"/>
                  </a:lnTo>
                  <a:lnTo>
                    <a:pt x="2641901" y="3916345"/>
                  </a:lnTo>
                  <a:lnTo>
                    <a:pt x="0" y="3916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-371639" y="8383685"/>
            <a:ext cx="1552739" cy="1749231"/>
            <a:chOff x="0" y="0"/>
            <a:chExt cx="2070319" cy="2332308"/>
          </a:xfrm>
        </p:grpSpPr>
        <p:sp>
          <p:nvSpPr>
            <p:cNvPr id="23" name="Freeform 23"/>
            <p:cNvSpPr/>
            <p:nvPr/>
          </p:nvSpPr>
          <p:spPr>
            <a:xfrm flipH="1">
              <a:off x="0" y="236667"/>
              <a:ext cx="2070319" cy="2095641"/>
            </a:xfrm>
            <a:custGeom>
              <a:avLst/>
              <a:gdLst/>
              <a:ahLst/>
              <a:cxnLst/>
              <a:rect l="l" t="t" r="r" b="b"/>
              <a:pathLst>
                <a:path w="2070319" h="2095641">
                  <a:moveTo>
                    <a:pt x="2070319" y="0"/>
                  </a:moveTo>
                  <a:lnTo>
                    <a:pt x="0" y="0"/>
                  </a:lnTo>
                  <a:lnTo>
                    <a:pt x="0" y="2095641"/>
                  </a:lnTo>
                  <a:lnTo>
                    <a:pt x="2070319" y="2095641"/>
                  </a:lnTo>
                  <a:lnTo>
                    <a:pt x="2070319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 flipH="1">
              <a:off x="0" y="0"/>
              <a:ext cx="2070319" cy="2095641"/>
            </a:xfrm>
            <a:custGeom>
              <a:avLst/>
              <a:gdLst/>
              <a:ahLst/>
              <a:cxnLst/>
              <a:rect l="l" t="t" r="r" b="b"/>
              <a:pathLst>
                <a:path w="2070319" h="2095641">
                  <a:moveTo>
                    <a:pt x="2070319" y="0"/>
                  </a:moveTo>
                  <a:lnTo>
                    <a:pt x="0" y="0"/>
                  </a:lnTo>
                  <a:lnTo>
                    <a:pt x="0" y="2095641"/>
                  </a:lnTo>
                  <a:lnTo>
                    <a:pt x="2070319" y="2095641"/>
                  </a:lnTo>
                  <a:lnTo>
                    <a:pt x="2070319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5" name="Freeform 25"/>
          <p:cNvSpPr/>
          <p:nvPr/>
        </p:nvSpPr>
        <p:spPr>
          <a:xfrm>
            <a:off x="1626105" y="5106882"/>
            <a:ext cx="13690095" cy="3528093"/>
          </a:xfrm>
          <a:custGeom>
            <a:avLst/>
            <a:gdLst/>
            <a:ahLst/>
            <a:cxnLst/>
            <a:rect l="l" t="t" r="r" b="b"/>
            <a:pathLst>
              <a:path w="15035790" h="4235819">
                <a:moveTo>
                  <a:pt x="0" y="0"/>
                </a:moveTo>
                <a:lnTo>
                  <a:pt x="15035790" y="0"/>
                </a:lnTo>
                <a:lnTo>
                  <a:pt x="15035790" y="4235819"/>
                </a:lnTo>
                <a:lnTo>
                  <a:pt x="0" y="423581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9896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226970" y="1238935"/>
            <a:ext cx="8006196" cy="1196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5"/>
              </a:lnSpc>
            </a:pPr>
            <a:r>
              <a:rPr lang="en-US" sz="8110" spc="324">
                <a:solidFill>
                  <a:srgbClr val="000000"/>
                </a:solidFill>
                <a:latin typeface="Chewy" panose="02000000000000000000"/>
              </a:rPr>
              <a:t> Activity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86350" y="756439"/>
            <a:ext cx="8006196" cy="1196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5"/>
              </a:lnSpc>
            </a:pPr>
            <a:r>
              <a:rPr lang="en-US" sz="8110" spc="324">
                <a:solidFill>
                  <a:srgbClr val="000000"/>
                </a:solidFill>
                <a:latin typeface="Chewy" panose="02000000000000000000"/>
              </a:rPr>
              <a:t>Adverbs of Place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14768" y="3390794"/>
            <a:ext cx="16230600" cy="5680313"/>
            <a:chOff x="0" y="0"/>
            <a:chExt cx="5195328" cy="18182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95328" cy="1818238"/>
            </a:xfrm>
            <a:custGeom>
              <a:avLst/>
              <a:gdLst/>
              <a:ahLst/>
              <a:cxnLst/>
              <a:rect l="l" t="t" r="r" b="b"/>
              <a:pathLst>
                <a:path w="5195328" h="1818238">
                  <a:moveTo>
                    <a:pt x="15264" y="0"/>
                  </a:moveTo>
                  <a:lnTo>
                    <a:pt x="5180064" y="0"/>
                  </a:lnTo>
                  <a:cubicBezTo>
                    <a:pt x="5184112" y="0"/>
                    <a:pt x="5187995" y="1608"/>
                    <a:pt x="5190857" y="4471"/>
                  </a:cubicBezTo>
                  <a:cubicBezTo>
                    <a:pt x="5193720" y="7333"/>
                    <a:pt x="5195328" y="11216"/>
                    <a:pt x="5195328" y="15264"/>
                  </a:cubicBezTo>
                  <a:lnTo>
                    <a:pt x="5195328" y="1802974"/>
                  </a:lnTo>
                  <a:cubicBezTo>
                    <a:pt x="5195328" y="1807022"/>
                    <a:pt x="5193720" y="1810904"/>
                    <a:pt x="5190857" y="1813767"/>
                  </a:cubicBezTo>
                  <a:cubicBezTo>
                    <a:pt x="5187995" y="1816629"/>
                    <a:pt x="5184112" y="1818238"/>
                    <a:pt x="5180064" y="1818238"/>
                  </a:cubicBezTo>
                  <a:lnTo>
                    <a:pt x="15264" y="1818238"/>
                  </a:lnTo>
                  <a:cubicBezTo>
                    <a:pt x="11216" y="1818238"/>
                    <a:pt x="7333" y="1816629"/>
                    <a:pt x="4471" y="1813767"/>
                  </a:cubicBezTo>
                  <a:cubicBezTo>
                    <a:pt x="1608" y="1810904"/>
                    <a:pt x="0" y="1807022"/>
                    <a:pt x="0" y="1802974"/>
                  </a:cubicBezTo>
                  <a:lnTo>
                    <a:pt x="0" y="15264"/>
                  </a:lnTo>
                  <a:cubicBezTo>
                    <a:pt x="0" y="11216"/>
                    <a:pt x="1608" y="7333"/>
                    <a:pt x="4471" y="4471"/>
                  </a:cubicBezTo>
                  <a:cubicBezTo>
                    <a:pt x="7333" y="1608"/>
                    <a:pt x="11216" y="0"/>
                    <a:pt x="15264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195328" cy="18563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74148" y="3179057"/>
            <a:ext cx="16230600" cy="5566962"/>
            <a:chOff x="0" y="0"/>
            <a:chExt cx="5195328" cy="17819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95328" cy="1781954"/>
            </a:xfrm>
            <a:custGeom>
              <a:avLst/>
              <a:gdLst/>
              <a:ahLst/>
              <a:cxnLst/>
              <a:rect l="l" t="t" r="r" b="b"/>
              <a:pathLst>
                <a:path w="5195328" h="1781954">
                  <a:moveTo>
                    <a:pt x="15264" y="0"/>
                  </a:moveTo>
                  <a:lnTo>
                    <a:pt x="5180064" y="0"/>
                  </a:lnTo>
                  <a:cubicBezTo>
                    <a:pt x="5184112" y="0"/>
                    <a:pt x="5187995" y="1608"/>
                    <a:pt x="5190857" y="4471"/>
                  </a:cubicBezTo>
                  <a:cubicBezTo>
                    <a:pt x="5193720" y="7333"/>
                    <a:pt x="5195328" y="11216"/>
                    <a:pt x="5195328" y="15264"/>
                  </a:cubicBezTo>
                  <a:lnTo>
                    <a:pt x="5195328" y="1766691"/>
                  </a:lnTo>
                  <a:cubicBezTo>
                    <a:pt x="5195328" y="1770739"/>
                    <a:pt x="5193720" y="1774621"/>
                    <a:pt x="5190857" y="1777484"/>
                  </a:cubicBezTo>
                  <a:cubicBezTo>
                    <a:pt x="5187995" y="1780346"/>
                    <a:pt x="5184112" y="1781954"/>
                    <a:pt x="5180064" y="1781954"/>
                  </a:cubicBezTo>
                  <a:lnTo>
                    <a:pt x="15264" y="1781954"/>
                  </a:lnTo>
                  <a:cubicBezTo>
                    <a:pt x="11216" y="1781954"/>
                    <a:pt x="7333" y="1780346"/>
                    <a:pt x="4471" y="1777484"/>
                  </a:cubicBezTo>
                  <a:cubicBezTo>
                    <a:pt x="1608" y="1774621"/>
                    <a:pt x="0" y="1770739"/>
                    <a:pt x="0" y="1766691"/>
                  </a:cubicBezTo>
                  <a:lnTo>
                    <a:pt x="0" y="15264"/>
                  </a:lnTo>
                  <a:cubicBezTo>
                    <a:pt x="0" y="11216"/>
                    <a:pt x="1608" y="7333"/>
                    <a:pt x="4471" y="4471"/>
                  </a:cubicBezTo>
                  <a:cubicBezTo>
                    <a:pt x="7333" y="1608"/>
                    <a:pt x="11216" y="0"/>
                    <a:pt x="15264" y="0"/>
                  </a:cubicBezTo>
                  <a:close/>
                </a:path>
              </a:pathLst>
            </a:custGeom>
            <a:solidFill>
              <a:srgbClr val="D7F1F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195328" cy="1820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28299" y="3904671"/>
            <a:ext cx="15722299" cy="120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139">
                <a:solidFill>
                  <a:srgbClr val="000000"/>
                </a:solidFill>
                <a:latin typeface="Canva Sans Bold" panose="020B0803030501040103"/>
              </a:rPr>
              <a:t>Adverbs of place usually go in end position but we can also put them in front position, to show a contrast or expansion.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554670" y="-752403"/>
            <a:ext cx="3009430" cy="3331372"/>
            <a:chOff x="0" y="0"/>
            <a:chExt cx="4012573" cy="4441830"/>
          </a:xfrm>
        </p:grpSpPr>
        <p:sp>
          <p:nvSpPr>
            <p:cNvPr id="12" name="Freeform 12"/>
            <p:cNvSpPr/>
            <p:nvPr/>
          </p:nvSpPr>
          <p:spPr>
            <a:xfrm rot="1380558">
              <a:off x="776204" y="585537"/>
              <a:ext cx="2663365" cy="3473955"/>
            </a:xfrm>
            <a:custGeom>
              <a:avLst/>
              <a:gdLst/>
              <a:ahLst/>
              <a:cxnLst/>
              <a:rect l="l" t="t" r="r" b="b"/>
              <a:pathLst>
                <a:path w="2663365" h="3473955">
                  <a:moveTo>
                    <a:pt x="0" y="0"/>
                  </a:moveTo>
                  <a:lnTo>
                    <a:pt x="2663365" y="0"/>
                  </a:lnTo>
                  <a:lnTo>
                    <a:pt x="2663365" y="3473955"/>
                  </a:lnTo>
                  <a:lnTo>
                    <a:pt x="0" y="3473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1380558">
              <a:off x="573004" y="382337"/>
              <a:ext cx="2663365" cy="3473955"/>
            </a:xfrm>
            <a:custGeom>
              <a:avLst/>
              <a:gdLst/>
              <a:ahLst/>
              <a:cxnLst/>
              <a:rect l="l" t="t" r="r" b="b"/>
              <a:pathLst>
                <a:path w="2663365" h="3473955">
                  <a:moveTo>
                    <a:pt x="0" y="0"/>
                  </a:moveTo>
                  <a:lnTo>
                    <a:pt x="2663365" y="0"/>
                  </a:lnTo>
                  <a:lnTo>
                    <a:pt x="2663365" y="3473955"/>
                  </a:lnTo>
                  <a:lnTo>
                    <a:pt x="0" y="3473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 rot="-394986">
            <a:off x="16059385" y="913283"/>
            <a:ext cx="3610638" cy="3647628"/>
            <a:chOff x="0" y="0"/>
            <a:chExt cx="4814184" cy="4863504"/>
          </a:xfrm>
        </p:grpSpPr>
        <p:sp>
          <p:nvSpPr>
            <p:cNvPr id="15" name="Freeform 15"/>
            <p:cNvSpPr/>
            <p:nvPr/>
          </p:nvSpPr>
          <p:spPr>
            <a:xfrm rot="-2605914">
              <a:off x="1187741" y="575180"/>
              <a:ext cx="2641901" cy="3916345"/>
            </a:xfrm>
            <a:custGeom>
              <a:avLst/>
              <a:gdLst/>
              <a:ahLst/>
              <a:cxnLst/>
              <a:rect l="l" t="t" r="r" b="b"/>
              <a:pathLst>
                <a:path w="2641901" h="3916345">
                  <a:moveTo>
                    <a:pt x="0" y="0"/>
                  </a:moveTo>
                  <a:lnTo>
                    <a:pt x="2641901" y="0"/>
                  </a:lnTo>
                  <a:lnTo>
                    <a:pt x="2641901" y="3916345"/>
                  </a:lnTo>
                  <a:lnTo>
                    <a:pt x="0" y="3916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2605914">
              <a:off x="984541" y="371980"/>
              <a:ext cx="2641901" cy="3916345"/>
            </a:xfrm>
            <a:custGeom>
              <a:avLst/>
              <a:gdLst/>
              <a:ahLst/>
              <a:cxnLst/>
              <a:rect l="l" t="t" r="r" b="b"/>
              <a:pathLst>
                <a:path w="2641901" h="3916345">
                  <a:moveTo>
                    <a:pt x="0" y="0"/>
                  </a:moveTo>
                  <a:lnTo>
                    <a:pt x="2641901" y="0"/>
                  </a:lnTo>
                  <a:lnTo>
                    <a:pt x="2641901" y="3916345"/>
                  </a:lnTo>
                  <a:lnTo>
                    <a:pt x="0" y="3916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-317087" y="8383685"/>
            <a:ext cx="1552739" cy="1749231"/>
            <a:chOff x="0" y="0"/>
            <a:chExt cx="2070319" cy="2332308"/>
          </a:xfrm>
        </p:grpSpPr>
        <p:sp>
          <p:nvSpPr>
            <p:cNvPr id="18" name="Freeform 18"/>
            <p:cNvSpPr/>
            <p:nvPr/>
          </p:nvSpPr>
          <p:spPr>
            <a:xfrm flipH="1">
              <a:off x="0" y="236667"/>
              <a:ext cx="2070319" cy="2095641"/>
            </a:xfrm>
            <a:custGeom>
              <a:avLst/>
              <a:gdLst/>
              <a:ahLst/>
              <a:cxnLst/>
              <a:rect l="l" t="t" r="r" b="b"/>
              <a:pathLst>
                <a:path w="2070319" h="2095641">
                  <a:moveTo>
                    <a:pt x="2070319" y="0"/>
                  </a:moveTo>
                  <a:lnTo>
                    <a:pt x="0" y="0"/>
                  </a:lnTo>
                  <a:lnTo>
                    <a:pt x="0" y="2095641"/>
                  </a:lnTo>
                  <a:lnTo>
                    <a:pt x="2070319" y="2095641"/>
                  </a:lnTo>
                  <a:lnTo>
                    <a:pt x="2070319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flipH="1">
              <a:off x="0" y="0"/>
              <a:ext cx="2070319" cy="2095641"/>
            </a:xfrm>
            <a:custGeom>
              <a:avLst/>
              <a:gdLst/>
              <a:ahLst/>
              <a:cxnLst/>
              <a:rect l="l" t="t" r="r" b="b"/>
              <a:pathLst>
                <a:path w="2070319" h="2095641">
                  <a:moveTo>
                    <a:pt x="2070319" y="0"/>
                  </a:moveTo>
                  <a:lnTo>
                    <a:pt x="0" y="0"/>
                  </a:lnTo>
                  <a:lnTo>
                    <a:pt x="0" y="2095641"/>
                  </a:lnTo>
                  <a:lnTo>
                    <a:pt x="2070319" y="2095641"/>
                  </a:lnTo>
                  <a:lnTo>
                    <a:pt x="2070319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1077624" y="5962538"/>
            <a:ext cx="16023648" cy="986884"/>
          </a:xfrm>
          <a:custGeom>
            <a:avLst/>
            <a:gdLst/>
            <a:ahLst/>
            <a:cxnLst/>
            <a:rect l="l" t="t" r="r" b="b"/>
            <a:pathLst>
              <a:path w="16023648" h="986884">
                <a:moveTo>
                  <a:pt x="0" y="0"/>
                </a:moveTo>
                <a:lnTo>
                  <a:pt x="16023648" y="0"/>
                </a:lnTo>
                <a:lnTo>
                  <a:pt x="16023648" y="986884"/>
                </a:lnTo>
                <a:lnTo>
                  <a:pt x="0" y="98688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522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r="-48" b="-389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554670" y="-752403"/>
            <a:ext cx="3009430" cy="3331372"/>
            <a:chOff x="0" y="0"/>
            <a:chExt cx="4012573" cy="4441830"/>
          </a:xfrm>
        </p:grpSpPr>
        <p:sp>
          <p:nvSpPr>
            <p:cNvPr id="4" name="Freeform 4"/>
            <p:cNvSpPr/>
            <p:nvPr/>
          </p:nvSpPr>
          <p:spPr>
            <a:xfrm rot="1380558">
              <a:off x="776204" y="585537"/>
              <a:ext cx="2663365" cy="3473955"/>
            </a:xfrm>
            <a:custGeom>
              <a:avLst/>
              <a:gdLst/>
              <a:ahLst/>
              <a:cxnLst/>
              <a:rect l="l" t="t" r="r" b="b"/>
              <a:pathLst>
                <a:path w="2663365" h="3473955">
                  <a:moveTo>
                    <a:pt x="0" y="0"/>
                  </a:moveTo>
                  <a:lnTo>
                    <a:pt x="2663365" y="0"/>
                  </a:lnTo>
                  <a:lnTo>
                    <a:pt x="2663365" y="3473955"/>
                  </a:lnTo>
                  <a:lnTo>
                    <a:pt x="0" y="3473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1380558">
              <a:off x="573004" y="382337"/>
              <a:ext cx="2663365" cy="3473955"/>
            </a:xfrm>
            <a:custGeom>
              <a:avLst/>
              <a:gdLst/>
              <a:ahLst/>
              <a:cxnLst/>
              <a:rect l="l" t="t" r="r" b="b"/>
              <a:pathLst>
                <a:path w="2663365" h="3473955">
                  <a:moveTo>
                    <a:pt x="0" y="0"/>
                  </a:moveTo>
                  <a:lnTo>
                    <a:pt x="2663365" y="0"/>
                  </a:lnTo>
                  <a:lnTo>
                    <a:pt x="2663365" y="3473955"/>
                  </a:lnTo>
                  <a:lnTo>
                    <a:pt x="0" y="3473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394986">
            <a:off x="16059385" y="913283"/>
            <a:ext cx="3610638" cy="3647628"/>
            <a:chOff x="0" y="0"/>
            <a:chExt cx="4814184" cy="4863504"/>
          </a:xfrm>
        </p:grpSpPr>
        <p:sp>
          <p:nvSpPr>
            <p:cNvPr id="7" name="Freeform 7"/>
            <p:cNvSpPr/>
            <p:nvPr/>
          </p:nvSpPr>
          <p:spPr>
            <a:xfrm rot="-2605914">
              <a:off x="1187741" y="575180"/>
              <a:ext cx="2641901" cy="3916345"/>
            </a:xfrm>
            <a:custGeom>
              <a:avLst/>
              <a:gdLst/>
              <a:ahLst/>
              <a:cxnLst/>
              <a:rect l="l" t="t" r="r" b="b"/>
              <a:pathLst>
                <a:path w="2641901" h="3916345">
                  <a:moveTo>
                    <a:pt x="0" y="0"/>
                  </a:moveTo>
                  <a:lnTo>
                    <a:pt x="2641901" y="0"/>
                  </a:lnTo>
                  <a:lnTo>
                    <a:pt x="2641901" y="3916345"/>
                  </a:lnTo>
                  <a:lnTo>
                    <a:pt x="0" y="3916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605914">
              <a:off x="984541" y="371980"/>
              <a:ext cx="2641901" cy="3916345"/>
            </a:xfrm>
            <a:custGeom>
              <a:avLst/>
              <a:gdLst/>
              <a:ahLst/>
              <a:cxnLst/>
              <a:rect l="l" t="t" r="r" b="b"/>
              <a:pathLst>
                <a:path w="2641901" h="3916345">
                  <a:moveTo>
                    <a:pt x="0" y="0"/>
                  </a:moveTo>
                  <a:lnTo>
                    <a:pt x="2641901" y="0"/>
                  </a:lnTo>
                  <a:lnTo>
                    <a:pt x="2641901" y="3916345"/>
                  </a:lnTo>
                  <a:lnTo>
                    <a:pt x="0" y="3916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-371639" y="8383685"/>
            <a:ext cx="1552739" cy="1749231"/>
            <a:chOff x="0" y="0"/>
            <a:chExt cx="2070319" cy="2332308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236667"/>
              <a:ext cx="2070319" cy="2095641"/>
            </a:xfrm>
            <a:custGeom>
              <a:avLst/>
              <a:gdLst/>
              <a:ahLst/>
              <a:cxnLst/>
              <a:rect l="l" t="t" r="r" b="b"/>
              <a:pathLst>
                <a:path w="2070319" h="2095641">
                  <a:moveTo>
                    <a:pt x="2070319" y="0"/>
                  </a:moveTo>
                  <a:lnTo>
                    <a:pt x="0" y="0"/>
                  </a:lnTo>
                  <a:lnTo>
                    <a:pt x="0" y="2095641"/>
                  </a:lnTo>
                  <a:lnTo>
                    <a:pt x="2070319" y="2095641"/>
                  </a:lnTo>
                  <a:lnTo>
                    <a:pt x="2070319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0" y="0"/>
              <a:ext cx="2070319" cy="2095641"/>
            </a:xfrm>
            <a:custGeom>
              <a:avLst/>
              <a:gdLst/>
              <a:ahLst/>
              <a:cxnLst/>
              <a:rect l="l" t="t" r="r" b="b"/>
              <a:pathLst>
                <a:path w="2070319" h="2095641">
                  <a:moveTo>
                    <a:pt x="2070319" y="0"/>
                  </a:moveTo>
                  <a:lnTo>
                    <a:pt x="0" y="0"/>
                  </a:lnTo>
                  <a:lnTo>
                    <a:pt x="0" y="2095641"/>
                  </a:lnTo>
                  <a:lnTo>
                    <a:pt x="2070319" y="2095641"/>
                  </a:lnTo>
                  <a:lnTo>
                    <a:pt x="2070319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554436" y="3251686"/>
            <a:ext cx="17310268" cy="4459281"/>
          </a:xfrm>
          <a:custGeom>
            <a:avLst/>
            <a:gdLst/>
            <a:ahLst/>
            <a:cxnLst/>
            <a:rect l="l" t="t" r="r" b="b"/>
            <a:pathLst>
              <a:path w="17310268" h="4459281">
                <a:moveTo>
                  <a:pt x="0" y="0"/>
                </a:moveTo>
                <a:lnTo>
                  <a:pt x="17310268" y="0"/>
                </a:lnTo>
                <a:lnTo>
                  <a:pt x="17310268" y="4459282"/>
                </a:lnTo>
                <a:lnTo>
                  <a:pt x="0" y="445928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b="-12676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086350" y="756439"/>
            <a:ext cx="8006196" cy="1196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65"/>
              </a:lnSpc>
            </a:pPr>
            <a:r>
              <a:rPr lang="en-US" sz="8110" spc="324">
                <a:solidFill>
                  <a:srgbClr val="000000"/>
                </a:solidFill>
                <a:latin typeface="Chewy" panose="02000000000000000000"/>
              </a:rPr>
              <a:t>Adverbs of Place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1223</Words>
  <Application>Microsoft Office PowerPoint</Application>
  <PresentationFormat>Custom</PresentationFormat>
  <Paragraphs>87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Canva Sans Bold</vt:lpstr>
      <vt:lpstr>Calibri</vt:lpstr>
      <vt:lpstr>Arial</vt:lpstr>
      <vt:lpstr>Chewy</vt:lpstr>
      <vt:lpstr>Canva Sans</vt:lpstr>
      <vt:lpstr>Canva Sans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Pastel Lined English Language Features Analysis Close Reading Activity Presentation</dc:title>
  <dc:creator/>
  <cp:lastModifiedBy>Macro Office</cp:lastModifiedBy>
  <cp:revision>7</cp:revision>
  <dcterms:created xsi:type="dcterms:W3CDTF">2006-08-16T00:00:00Z</dcterms:created>
  <dcterms:modified xsi:type="dcterms:W3CDTF">2024-01-04T07:16:48Z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F10F788E97244F4E82F4BCF8505248FD_12</vt:lpwstr>
  </property>
  <property fmtid="{D5CDD505-2E9C-101B-9397-08002B2CF9AE}" pid="3" name="KSOProductBuildVer">
    <vt:lpwstr>1033-12.2.0.13359</vt:lpwstr>
  </property>
</Properties>
</file>